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306" r:id="rId2"/>
    <p:sldId id="462" r:id="rId3"/>
    <p:sldId id="448" r:id="rId4"/>
    <p:sldId id="461" r:id="rId5"/>
    <p:sldId id="431" r:id="rId6"/>
    <p:sldId id="463" r:id="rId7"/>
    <p:sldId id="447" r:id="rId8"/>
    <p:sldId id="446" r:id="rId9"/>
    <p:sldId id="454" r:id="rId10"/>
    <p:sldId id="455" r:id="rId11"/>
    <p:sldId id="459" r:id="rId12"/>
    <p:sldId id="458" r:id="rId13"/>
    <p:sldId id="464" r:id="rId14"/>
    <p:sldId id="457" r:id="rId15"/>
    <p:sldId id="460" r:id="rId16"/>
    <p:sldId id="465" r:id="rId17"/>
    <p:sldId id="386" r:id="rId18"/>
  </p:sldIdLst>
  <p:sldSz cx="9906000" cy="6858000" type="A4"/>
  <p:notesSz cx="7010400" cy="9296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2697" userDrawn="1">
          <p15:clr>
            <a:srgbClr val="A4A3A4"/>
          </p15:clr>
        </p15:guide>
        <p15:guide id="2" pos="2228" userDrawn="1">
          <p15:clr>
            <a:srgbClr val="A4A3A4"/>
          </p15:clr>
        </p15:guide>
        <p15:guide id="3" orient="horz" pos="2928"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 Juan Carlos" initials="RJC" lastIdx="1" clrIdx="0">
    <p:extLst>
      <p:ext uri="{19B8F6BF-5375-455C-9EA6-DF929625EA0E}">
        <p15:presenceInfo xmlns:p15="http://schemas.microsoft.com/office/powerpoint/2012/main" userId="S::RUANJC@gva-centres.ch::55f1ce86-708e-4319-9738-c4b1d4146d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D23"/>
    <a:srgbClr val="FF33CC"/>
    <a:srgbClr val="4A55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0" autoAdjust="0"/>
    <p:restoredTop sz="85369" autoAdjust="0"/>
  </p:normalViewPr>
  <p:slideViewPr>
    <p:cSldViewPr>
      <p:cViewPr varScale="1">
        <p:scale>
          <a:sx n="52" d="100"/>
          <a:sy n="52" d="100"/>
        </p:scale>
        <p:origin x="1347" y="31"/>
      </p:cViewPr>
      <p:guideLst>
        <p:guide orient="horz" pos="2251"/>
        <p:guide pos="312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90" d="100"/>
          <a:sy n="90" d="100"/>
        </p:scale>
        <p:origin x="-2558" y="-58"/>
      </p:cViewPr>
      <p:guideLst>
        <p:guide orient="horz" pos="2697"/>
        <p:guide pos="2228"/>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Reporting</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Article 7 Reports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B8F-4E44-94AA-A9CD1B83A89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B8F-4E44-94AA-A9CD1B83A89E}"/>
              </c:ext>
            </c:extLst>
          </c:dPt>
          <c:cat>
            <c:strRef>
              <c:f>Sheet1!$A$2:$A$3</c:f>
              <c:strCache>
                <c:ptCount val="2"/>
                <c:pt idx="0">
                  <c:v>Reported</c:v>
                </c:pt>
                <c:pt idx="1">
                  <c:v>Did not reprot</c:v>
                </c:pt>
              </c:strCache>
            </c:strRef>
          </c:cat>
          <c:val>
            <c:numRef>
              <c:f>Sheet1!$B$2:$B$3</c:f>
              <c:numCache>
                <c:formatCode>General</c:formatCode>
                <c:ptCount val="2"/>
                <c:pt idx="0">
                  <c:v>81</c:v>
                </c:pt>
                <c:pt idx="1">
                  <c:v>83</c:v>
                </c:pt>
              </c:numCache>
            </c:numRef>
          </c:val>
          <c:extLst>
            <c:ext xmlns:c16="http://schemas.microsoft.com/office/drawing/2014/chart" uri="{C3380CC4-5D6E-409C-BE32-E72D297353CC}">
              <c16:uniqueId val="{00000000-EDD5-4CB0-A79A-83AFCA09A85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Article</a:t>
            </a:r>
            <a:r>
              <a:rPr lang="en-US" b="1" baseline="0" dirty="0"/>
              <a:t> 5</a:t>
            </a:r>
            <a:endParaRPr lang="en-US"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Article 5</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0FA-400F-98DE-FC2DE2FAAD8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0FA-400F-98DE-FC2DE2FAAD8A}"/>
              </c:ext>
            </c:extLst>
          </c:dPt>
          <c:cat>
            <c:strRef>
              <c:f>Sheet1!$A$2:$A$3</c:f>
              <c:strCache>
                <c:ptCount val="2"/>
                <c:pt idx="0">
                  <c:v>Reported</c:v>
                </c:pt>
                <c:pt idx="1">
                  <c:v>Did not report</c:v>
                </c:pt>
              </c:strCache>
            </c:strRef>
          </c:cat>
          <c:val>
            <c:numRef>
              <c:f>Sheet1!$B$2:$B$3</c:f>
              <c:numCache>
                <c:formatCode>General</c:formatCode>
                <c:ptCount val="2"/>
                <c:pt idx="0">
                  <c:v>26</c:v>
                </c:pt>
                <c:pt idx="1">
                  <c:v>7</c:v>
                </c:pt>
              </c:numCache>
            </c:numRef>
          </c:val>
          <c:extLst>
            <c:ext xmlns:c16="http://schemas.microsoft.com/office/drawing/2014/chart" uri="{C3380CC4-5D6E-409C-BE32-E72D297353CC}">
              <c16:uniqueId val="{00000004-C0FA-400F-98DE-FC2DE2FAAD8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Victim Assistance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Victim Assistance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FDD-4CAA-BDB3-CFA0361777D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FDD-4CAA-BDB3-CFA0361777DD}"/>
              </c:ext>
            </c:extLst>
          </c:dPt>
          <c:cat>
            <c:strRef>
              <c:f>Sheet1!$A$2:$A$3</c:f>
              <c:strCache>
                <c:ptCount val="2"/>
                <c:pt idx="0">
                  <c:v>Reported</c:v>
                </c:pt>
                <c:pt idx="1">
                  <c:v>Did not report</c:v>
                </c:pt>
              </c:strCache>
            </c:strRef>
          </c:cat>
          <c:val>
            <c:numRef>
              <c:f>Sheet1!$B$2:$B$3</c:f>
              <c:numCache>
                <c:formatCode>General</c:formatCode>
                <c:ptCount val="2"/>
                <c:pt idx="0">
                  <c:v>22</c:v>
                </c:pt>
                <c:pt idx="1">
                  <c:v>8</c:v>
                </c:pt>
              </c:numCache>
            </c:numRef>
          </c:val>
          <c:extLst>
            <c:ext xmlns:c16="http://schemas.microsoft.com/office/drawing/2014/chart" uri="{C3380CC4-5D6E-409C-BE32-E72D297353CC}">
              <c16:uniqueId val="{00000004-5FDD-4CAA-BDB3-CFA0361777D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Stockpile</a:t>
            </a:r>
            <a:r>
              <a:rPr lang="en-US" b="1" baseline="0" dirty="0"/>
              <a:t> Destruction</a:t>
            </a:r>
            <a:endParaRPr lang="en-US"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Stockpile Destruction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162-446B-87EA-23FDC144C9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162-446B-87EA-23FDC144C999}"/>
              </c:ext>
            </c:extLst>
          </c:dPt>
          <c:cat>
            <c:strRef>
              <c:f>Sheet1!$A$2:$A$3</c:f>
              <c:strCache>
                <c:ptCount val="2"/>
                <c:pt idx="0">
                  <c:v>Reported</c:v>
                </c:pt>
                <c:pt idx="1">
                  <c:v>Did not report</c:v>
                </c:pt>
              </c:strCache>
            </c:strRef>
          </c:cat>
          <c:val>
            <c:numRef>
              <c:f>Sheet1!$B$2:$B$3</c:f>
              <c:numCache>
                <c:formatCode>General</c:formatCode>
                <c:ptCount val="2"/>
                <c:pt idx="0">
                  <c:v>3</c:v>
                </c:pt>
                <c:pt idx="1">
                  <c:v>0</c:v>
                </c:pt>
              </c:numCache>
            </c:numRef>
          </c:val>
          <c:extLst>
            <c:ext xmlns:c16="http://schemas.microsoft.com/office/drawing/2014/chart" uri="{C3380CC4-5D6E-409C-BE32-E72D297353CC}">
              <c16:uniqueId val="{00000004-D162-446B-87EA-23FDC144C99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Article 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Article 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97-46D1-B541-CA187CE7E2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97-46D1-B541-CA187CE7E27A}"/>
              </c:ext>
            </c:extLst>
          </c:dPt>
          <c:cat>
            <c:strRef>
              <c:f>Sheet1!$A$2:$A$3</c:f>
              <c:strCache>
                <c:ptCount val="2"/>
                <c:pt idx="0">
                  <c:v>Reported</c:v>
                </c:pt>
                <c:pt idx="1">
                  <c:v>Did not report</c:v>
                </c:pt>
              </c:strCache>
            </c:strRef>
          </c:cat>
          <c:val>
            <c:numRef>
              <c:f>Sheet1!$B$2:$B$3</c:f>
              <c:numCache>
                <c:formatCode>General</c:formatCode>
                <c:ptCount val="2"/>
                <c:pt idx="0">
                  <c:v>22</c:v>
                </c:pt>
                <c:pt idx="1">
                  <c:v>27</c:v>
                </c:pt>
              </c:numCache>
            </c:numRef>
          </c:val>
          <c:extLst>
            <c:ext xmlns:c16="http://schemas.microsoft.com/office/drawing/2014/chart" uri="{C3380CC4-5D6E-409C-BE32-E72D297353CC}">
              <c16:uniqueId val="{00000004-9A97-46D1-B541-CA187CE7E27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Article</a:t>
            </a:r>
            <a:r>
              <a:rPr lang="en-US" b="1" baseline="0" dirty="0"/>
              <a:t> 9</a:t>
            </a:r>
            <a:endParaRPr lang="en-US"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Article 9</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85C-4158-9DE7-1A12A54022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85C-4158-9DE7-1A12A54022AB}"/>
              </c:ext>
            </c:extLst>
          </c:dPt>
          <c:cat>
            <c:strRef>
              <c:f>Sheet1!$A$2:$A$3</c:f>
              <c:strCache>
                <c:ptCount val="2"/>
                <c:pt idx="0">
                  <c:v>Reported </c:v>
                </c:pt>
                <c:pt idx="1">
                  <c:v>Have not reported</c:v>
                </c:pt>
              </c:strCache>
            </c:strRef>
          </c:cat>
          <c:val>
            <c:numRef>
              <c:f>Sheet1!$B$2:$B$3</c:f>
              <c:numCache>
                <c:formatCode>General</c:formatCode>
                <c:ptCount val="2"/>
                <c:pt idx="0">
                  <c:v>4</c:v>
                </c:pt>
                <c:pt idx="1">
                  <c:v>47</c:v>
                </c:pt>
              </c:numCache>
            </c:numRef>
          </c:val>
          <c:extLst>
            <c:ext xmlns:c16="http://schemas.microsoft.com/office/drawing/2014/chart" uri="{C3380CC4-5D6E-409C-BE32-E72D297353CC}">
              <c16:uniqueId val="{00000004-F85C-4158-9DE7-1A12A54022A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A6CE07F5-1C56-B346-BDB9-785A41937A2D}" type="datetimeFigureOut">
              <a:rPr lang="fr-FR" smtClean="0"/>
              <a:pPr/>
              <a:t>27/03/2022</a:t>
            </a:fld>
            <a:endParaRPr lang="fr-FR"/>
          </a:p>
        </p:txBody>
      </p:sp>
      <p:sp>
        <p:nvSpPr>
          <p:cNvPr id="4" name="Espace réservé du pied de page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70938" y="8829966"/>
            <a:ext cx="3037840" cy="464820"/>
          </a:xfrm>
          <a:prstGeom prst="rect">
            <a:avLst/>
          </a:prstGeom>
        </p:spPr>
        <p:txBody>
          <a:bodyPr vert="horz" lIns="91440" tIns="45720" rIns="91440" bIns="45720" rtlCol="0" anchor="b"/>
          <a:lstStyle>
            <a:lvl1pPr algn="r">
              <a:defRPr sz="1200"/>
            </a:lvl1pPr>
          </a:lstStyle>
          <a:p>
            <a:fld id="{1D454988-E595-8C44-9D8C-4EFB824B3855}" type="slidenum">
              <a:rPr lang="fr-FR" smtClean="0"/>
              <a:pPr/>
              <a:t>‹#›</a:t>
            </a:fld>
            <a:endParaRPr lang="fr-FR"/>
          </a:p>
        </p:txBody>
      </p:sp>
    </p:spTree>
    <p:extLst>
      <p:ext uri="{BB962C8B-B14F-4D97-AF65-F5344CB8AC3E}">
        <p14:creationId xmlns:p14="http://schemas.microsoft.com/office/powerpoint/2010/main" val="2783807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466AD683-119D-4B0B-AB7A-5D177C2ED0D5}" type="datetimeFigureOut">
              <a:rPr lang="sv-SE" smtClean="0"/>
              <a:pPr/>
              <a:t>2022-03-27</a:t>
            </a:fld>
            <a:endParaRPr lang="sv-SE"/>
          </a:p>
        </p:txBody>
      </p:sp>
      <p:sp>
        <p:nvSpPr>
          <p:cNvPr id="4" name="Platshållare för bildobjekt 3"/>
          <p:cNvSpPr>
            <a:spLocks noGrp="1" noRot="1" noChangeAspect="1"/>
          </p:cNvSpPr>
          <p:nvPr>
            <p:ph type="sldImg" idx="2"/>
          </p:nvPr>
        </p:nvSpPr>
        <p:spPr>
          <a:xfrm>
            <a:off x="987425" y="696913"/>
            <a:ext cx="5035550" cy="34861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vl1pPr>
          </a:lstStyle>
          <a:p>
            <a:fld id="{F69855B0-AB1E-4A30-BF58-CAB21E9AD08A}" type="slidenum">
              <a:rPr lang="sv-SE" smtClean="0"/>
              <a:pPr/>
              <a:t>‹#›</a:t>
            </a:fld>
            <a:endParaRPr lang="sv-SE"/>
          </a:p>
        </p:txBody>
      </p:sp>
    </p:spTree>
    <p:extLst>
      <p:ext uri="{BB962C8B-B14F-4D97-AF65-F5344CB8AC3E}">
        <p14:creationId xmlns:p14="http://schemas.microsoft.com/office/powerpoint/2010/main" val="1294629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69855B0-AB1E-4A30-BF58-CAB21E9AD08A}" type="slidenum">
              <a:rPr lang="sv-SE" smtClean="0"/>
              <a:pPr/>
              <a:t>1</a:t>
            </a:fld>
            <a:endParaRPr lang="sv-SE"/>
          </a:p>
        </p:txBody>
      </p:sp>
    </p:spTree>
    <p:extLst>
      <p:ext uri="{BB962C8B-B14F-4D97-AF65-F5344CB8AC3E}">
        <p14:creationId xmlns:p14="http://schemas.microsoft.com/office/powerpoint/2010/main" val="200479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69855B0-AB1E-4A30-BF58-CAB21E9AD08A}" type="slidenum">
              <a:rPr lang="sv-SE" smtClean="0"/>
              <a:pPr/>
              <a:t>17</a:t>
            </a:fld>
            <a:endParaRPr lang="sv-SE"/>
          </a:p>
        </p:txBody>
      </p:sp>
    </p:spTree>
    <p:extLst>
      <p:ext uri="{BB962C8B-B14F-4D97-AF65-F5344CB8AC3E}">
        <p14:creationId xmlns:p14="http://schemas.microsoft.com/office/powerpoint/2010/main" val="205499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Headline and unordered list">
    <p:spTree>
      <p:nvGrpSpPr>
        <p:cNvPr id="1" name=""/>
        <p:cNvGrpSpPr/>
        <p:nvPr/>
      </p:nvGrpSpPr>
      <p:grpSpPr>
        <a:xfrm>
          <a:off x="0" y="0"/>
          <a:ext cx="0" cy="0"/>
          <a:chOff x="0" y="0"/>
          <a:chExt cx="0" cy="0"/>
        </a:xfrm>
      </p:grpSpPr>
      <p:sp>
        <p:nvSpPr>
          <p:cNvPr id="2" name="Rubrik 1"/>
          <p:cNvSpPr>
            <a:spLocks noGrp="1"/>
          </p:cNvSpPr>
          <p:nvPr>
            <p:ph type="title"/>
          </p:nvPr>
        </p:nvSpPr>
        <p:spPr>
          <a:xfrm>
            <a:off x="309530" y="285728"/>
            <a:ext cx="9286940" cy="714380"/>
          </a:xfrm>
        </p:spPr>
        <p:txBody>
          <a:bodyPr lIns="144000" tIns="72000" bIns="72000" anchor="ctr" anchorCtr="0">
            <a:normAutofit/>
          </a:bodyPr>
          <a:lstStyle>
            <a:lvl1pPr>
              <a:defRPr sz="2600"/>
            </a:lvl1pPr>
          </a:lstStyle>
          <a:p>
            <a:r>
              <a:rPr lang="en-US"/>
              <a:t>Click to edit Master title style</a:t>
            </a:r>
            <a:endParaRPr lang="sv-SE" dirty="0"/>
          </a:p>
        </p:txBody>
      </p:sp>
      <p:sp>
        <p:nvSpPr>
          <p:cNvPr id="3" name="Platshållare för innehåll 2"/>
          <p:cNvSpPr>
            <a:spLocks noGrp="1"/>
          </p:cNvSpPr>
          <p:nvPr>
            <p:ph idx="1" hasCustomPrompt="1"/>
          </p:nvPr>
        </p:nvSpPr>
        <p:spPr/>
        <p:txBody>
          <a:bodyPr/>
          <a:lstStyle>
            <a:lvl1pPr>
              <a:buClr>
                <a:schemeClr val="accent1"/>
              </a:buClr>
              <a:buFont typeface="Wingdings" pitchFamily="2" charset="2"/>
              <a:buChar char="§"/>
              <a:defRPr/>
            </a:lvl1pPr>
            <a:lvl2pPr marL="803375" indent="-308091">
              <a:buClr>
                <a:schemeClr val="accent1"/>
              </a:buClr>
              <a:buFont typeface="Verdana" pitchFamily="34" charset="0"/>
              <a:buChar char="−"/>
              <a:defRPr/>
            </a:lvl2pPr>
            <a:lvl3pPr marL="1240162" indent="-249592">
              <a:buClr>
                <a:schemeClr val="accent1"/>
              </a:buClr>
              <a:buFont typeface="Wingdings" pitchFamily="2" charset="2"/>
              <a:buChar char="§"/>
              <a:defRPr/>
            </a:lvl3pPr>
            <a:lvl4pPr>
              <a:buClr>
                <a:schemeClr val="accent1"/>
              </a:buClr>
              <a:buFont typeface="Verdana" pitchFamily="34" charset="0"/>
              <a:buChar char="−"/>
              <a:defRPr/>
            </a:lvl4pPr>
            <a:lvl5pPr>
              <a:buClr>
                <a:schemeClr val="accent1"/>
              </a:buClr>
              <a:buFont typeface="Wingdings" pitchFamily="2" charset="2"/>
              <a:buChar char="§"/>
              <a:defRPr/>
            </a:lvl5pPr>
            <a:lvl6pPr marL="2726016" indent="-249592">
              <a:buClr>
                <a:schemeClr val="accent1"/>
              </a:buClr>
              <a:buFont typeface="Verdana" pitchFamily="34" charset="0"/>
              <a:buChar char="−"/>
              <a:defRPr sz="1083">
                <a:latin typeface="Verdana" pitchFamily="34" charset="0"/>
                <a:ea typeface="Verdana" pitchFamily="34" charset="0"/>
                <a:cs typeface="Verdana" pitchFamily="34" charset="0"/>
              </a:defRPr>
            </a:lvl6p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a:p>
            <a:pPr lvl="5"/>
            <a:r>
              <a:rPr lang="en-US" noProof="0" dirty="0"/>
              <a:t>Level 6</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Headline and ordered list">
    <p:spTree>
      <p:nvGrpSpPr>
        <p:cNvPr id="1" name=""/>
        <p:cNvGrpSpPr/>
        <p:nvPr/>
      </p:nvGrpSpPr>
      <p:grpSpPr>
        <a:xfrm>
          <a:off x="0" y="0"/>
          <a:ext cx="0" cy="0"/>
          <a:chOff x="0" y="0"/>
          <a:chExt cx="0" cy="0"/>
        </a:xfrm>
      </p:grpSpPr>
      <p:sp>
        <p:nvSpPr>
          <p:cNvPr id="2" name="Rubrik 1"/>
          <p:cNvSpPr>
            <a:spLocks noGrp="1"/>
          </p:cNvSpPr>
          <p:nvPr>
            <p:ph type="title"/>
          </p:nvPr>
        </p:nvSpPr>
        <p:spPr>
          <a:xfrm>
            <a:off x="309530" y="285728"/>
            <a:ext cx="9286940" cy="714380"/>
          </a:xfrm>
        </p:spPr>
        <p:txBody>
          <a:bodyPr lIns="144000" tIns="72000" bIns="72000" anchor="ctr" anchorCtr="0">
            <a:normAutofit/>
          </a:bodyPr>
          <a:lstStyle>
            <a:lvl1pPr>
              <a:defRPr sz="2600"/>
            </a:lvl1pPr>
          </a:lstStyle>
          <a:p>
            <a:r>
              <a:rPr lang="en-US"/>
              <a:t>Click to edit Master title style</a:t>
            </a:r>
            <a:endParaRPr lang="sv-SE" dirty="0"/>
          </a:p>
        </p:txBody>
      </p:sp>
      <p:sp>
        <p:nvSpPr>
          <p:cNvPr id="3" name="Platshållare för innehåll 2"/>
          <p:cNvSpPr>
            <a:spLocks noGrp="1"/>
          </p:cNvSpPr>
          <p:nvPr>
            <p:ph idx="1" hasCustomPrompt="1"/>
          </p:nvPr>
        </p:nvSpPr>
        <p:spPr/>
        <p:txBody>
          <a:bodyPr/>
          <a:lstStyle>
            <a:lvl1pPr>
              <a:buClr>
                <a:schemeClr val="accent1"/>
              </a:buClr>
              <a:buFont typeface="+mj-lt"/>
              <a:buAutoNum type="arabicPeriod"/>
              <a:defRPr/>
            </a:lvl1pPr>
            <a:lvl2pPr marL="803375" indent="-308091">
              <a:buClr>
                <a:schemeClr val="accent1"/>
              </a:buClr>
              <a:buFont typeface="+mj-lt"/>
              <a:buAutoNum type="alphaLcPeriod"/>
              <a:defRPr/>
            </a:lvl2pPr>
            <a:lvl3pPr marL="1240162" indent="-249592">
              <a:buClr>
                <a:schemeClr val="accent1"/>
              </a:buClr>
              <a:buFont typeface="+mj-lt"/>
              <a:buAutoNum type="romanLcPeriod"/>
              <a:defRPr/>
            </a:lvl3pPr>
            <a:lvl4pPr>
              <a:buClr>
                <a:schemeClr val="accent1"/>
              </a:buClr>
              <a:buFont typeface="+mj-lt"/>
              <a:buAutoNum type="arabicPeriod"/>
              <a:defRPr/>
            </a:lvl4pPr>
            <a:lvl5pPr>
              <a:buClr>
                <a:schemeClr val="accent1"/>
              </a:buClr>
              <a:buFont typeface="+mj-lt"/>
              <a:buAutoNum type="alphaLcPeriod"/>
              <a:defRPr/>
            </a:lvl5pPr>
            <a:lvl6pPr marL="2726016" indent="-249592">
              <a:buClr>
                <a:schemeClr val="accent1"/>
              </a:buClr>
              <a:buFont typeface="+mj-lt"/>
              <a:buAutoNum type="romanLcPeriod"/>
              <a:defRPr sz="1083" baseline="0">
                <a:latin typeface="Verdana" pitchFamily="34" charset="0"/>
                <a:ea typeface="Verdana" pitchFamily="34" charset="0"/>
                <a:cs typeface="Verdana" pitchFamily="34" charset="0"/>
              </a:defRPr>
            </a:lvl6p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a:p>
            <a:pPr lvl="5"/>
            <a:r>
              <a:rPr lang="en-US" noProof="0" dirty="0"/>
              <a:t>Level 6</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Headline and text box">
    <p:spTree>
      <p:nvGrpSpPr>
        <p:cNvPr id="1" name=""/>
        <p:cNvGrpSpPr/>
        <p:nvPr/>
      </p:nvGrpSpPr>
      <p:grpSpPr>
        <a:xfrm>
          <a:off x="0" y="0"/>
          <a:ext cx="0" cy="0"/>
          <a:chOff x="0" y="0"/>
          <a:chExt cx="0" cy="0"/>
        </a:xfrm>
      </p:grpSpPr>
      <p:sp>
        <p:nvSpPr>
          <p:cNvPr id="2" name="Rubrik 1"/>
          <p:cNvSpPr>
            <a:spLocks noGrp="1"/>
          </p:cNvSpPr>
          <p:nvPr>
            <p:ph type="title"/>
          </p:nvPr>
        </p:nvSpPr>
        <p:spPr>
          <a:xfrm>
            <a:off x="309530" y="285728"/>
            <a:ext cx="9286940" cy="714380"/>
          </a:xfrm>
        </p:spPr>
        <p:txBody>
          <a:bodyPr lIns="144000" tIns="72000" bIns="72000" anchor="ctr" anchorCtr="0">
            <a:normAutofit/>
          </a:bodyPr>
          <a:lstStyle>
            <a:lvl1pPr>
              <a:defRPr sz="2600"/>
            </a:lvl1pPr>
          </a:lstStyle>
          <a:p>
            <a:r>
              <a:rPr lang="en-US"/>
              <a:t>Click to edit Master title style</a:t>
            </a:r>
            <a:endParaRPr lang="sv-SE" dirty="0"/>
          </a:p>
        </p:txBody>
      </p:sp>
      <p:sp>
        <p:nvSpPr>
          <p:cNvPr id="3" name="Platshållare för innehåll 2"/>
          <p:cNvSpPr>
            <a:spLocks noGrp="1"/>
          </p:cNvSpPr>
          <p:nvPr>
            <p:ph idx="1" hasCustomPrompt="1"/>
          </p:nvPr>
        </p:nvSpPr>
        <p:spPr/>
        <p:txBody>
          <a:bodyPr>
            <a:normAutofit/>
          </a:bodyPr>
          <a:lstStyle>
            <a:lvl1pPr marL="0" indent="0" algn="l">
              <a:lnSpc>
                <a:spcPct val="100000"/>
              </a:lnSpc>
              <a:spcBef>
                <a:spcPts val="0"/>
              </a:spcBef>
              <a:spcAft>
                <a:spcPts val="0"/>
              </a:spcAft>
              <a:buFontTx/>
              <a:buNone/>
              <a:defRPr sz="1625">
                <a:solidFill>
                  <a:schemeClr val="tx1"/>
                </a:solidFill>
              </a:defRPr>
            </a:lvl1pPr>
            <a:lvl2pPr marL="866748" indent="0" algn="l">
              <a:lnSpc>
                <a:spcPct val="100000"/>
              </a:lnSpc>
              <a:spcBef>
                <a:spcPts val="0"/>
              </a:spcBef>
              <a:spcAft>
                <a:spcPts val="0"/>
              </a:spcAft>
              <a:buFontTx/>
              <a:buNone/>
              <a:defRPr/>
            </a:lvl2pPr>
            <a:lvl3pPr marL="1423944" indent="0" algn="l">
              <a:lnSpc>
                <a:spcPct val="100000"/>
              </a:lnSpc>
              <a:spcBef>
                <a:spcPts val="0"/>
              </a:spcBef>
              <a:spcAft>
                <a:spcPts val="0"/>
              </a:spcAft>
              <a:buFontTx/>
              <a:buNone/>
              <a:defRPr/>
            </a:lvl3pPr>
            <a:lvl4pPr indent="0" algn="l">
              <a:lnSpc>
                <a:spcPct val="100000"/>
              </a:lnSpc>
              <a:spcBef>
                <a:spcPts val="0"/>
              </a:spcBef>
              <a:spcAft>
                <a:spcPts val="0"/>
              </a:spcAft>
              <a:buFontTx/>
              <a:buNone/>
              <a:defRPr/>
            </a:lvl4pPr>
            <a:lvl5pPr indent="0" algn="l">
              <a:lnSpc>
                <a:spcPct val="100000"/>
              </a:lnSpc>
              <a:spcBef>
                <a:spcPts val="0"/>
              </a:spcBef>
              <a:spcAft>
                <a:spcPts val="0"/>
              </a:spcAft>
              <a:buFontTx/>
              <a:buNone/>
              <a:defRPr/>
            </a:lvl5pPr>
            <a:lvl6pPr marL="2785977" indent="0" algn="l">
              <a:lnSpc>
                <a:spcPct val="100000"/>
              </a:lnSpc>
              <a:spcBef>
                <a:spcPts val="0"/>
              </a:spcBef>
              <a:spcAft>
                <a:spcPts val="0"/>
              </a:spcAft>
              <a:buClr>
                <a:schemeClr val="accent3"/>
              </a:buClr>
              <a:buFontTx/>
              <a:buNone/>
              <a:defRPr sz="1083">
                <a:latin typeface="Verdana" pitchFamily="34" charset="0"/>
                <a:ea typeface="Verdana" pitchFamily="34" charset="0"/>
                <a:cs typeface="Verdana" pitchFamily="34" charset="0"/>
              </a:defRPr>
            </a:lvl6pPr>
          </a:lstStyle>
          <a:p>
            <a:pPr lvl="0"/>
            <a:r>
              <a:rPr lang="en-US" noProof="0" dirty="0"/>
              <a:t>Paragraph,</a:t>
            </a:r>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consectetur</a:t>
            </a:r>
            <a:r>
              <a:rPr lang="en-US" noProof="0" dirty="0"/>
              <a:t> </a:t>
            </a:r>
            <a:r>
              <a:rPr lang="en-US" noProof="0" dirty="0" err="1"/>
              <a:t>adipisicing</a:t>
            </a:r>
            <a:r>
              <a:rPr lang="en-US" noProof="0" dirty="0"/>
              <a:t> </a:t>
            </a:r>
            <a:r>
              <a:rPr lang="en-US" noProof="0" dirty="0" err="1"/>
              <a:t>elit</a:t>
            </a:r>
            <a:r>
              <a:rPr lang="en-US" noProof="0" dirty="0"/>
              <a:t>, </a:t>
            </a:r>
            <a:r>
              <a:rPr lang="en-US" noProof="0" dirty="0" err="1"/>
              <a:t>sed</a:t>
            </a:r>
            <a:r>
              <a:rPr lang="en-US" noProof="0" dirty="0"/>
              <a:t> do </a:t>
            </a:r>
            <a:r>
              <a:rPr lang="en-US" noProof="0" dirty="0" err="1"/>
              <a:t>eiusmod</a:t>
            </a:r>
            <a:r>
              <a:rPr lang="en-US" noProof="0" dirty="0"/>
              <a:t> </a:t>
            </a:r>
            <a:r>
              <a:rPr lang="en-US" noProof="0" dirty="0" err="1"/>
              <a:t>tempor</a:t>
            </a:r>
            <a:r>
              <a:rPr lang="en-US" noProof="0" dirty="0"/>
              <a:t> </a:t>
            </a:r>
            <a:r>
              <a:rPr lang="en-US" noProof="0" dirty="0" err="1"/>
              <a:t>incididunt</a:t>
            </a:r>
            <a:r>
              <a:rPr lang="en-US" noProof="0" dirty="0"/>
              <a:t> </a:t>
            </a:r>
            <a:r>
              <a:rPr lang="en-US" noProof="0" dirty="0" err="1"/>
              <a:t>ut</a:t>
            </a:r>
            <a:r>
              <a:rPr lang="en-US" noProof="0" dirty="0"/>
              <a:t> </a:t>
            </a:r>
            <a:r>
              <a:rPr lang="en-US" noProof="0" dirty="0" err="1"/>
              <a:t>labore</a:t>
            </a:r>
            <a:r>
              <a:rPr lang="en-US" noProof="0" dirty="0"/>
              <a:t> et </a:t>
            </a:r>
            <a:r>
              <a:rPr lang="en-US" noProof="0" dirty="0" err="1"/>
              <a:t>dolore</a:t>
            </a:r>
            <a:r>
              <a:rPr lang="en-US" noProof="0" dirty="0"/>
              <a:t> magna </a:t>
            </a:r>
            <a:r>
              <a:rPr lang="en-US" noProof="0" dirty="0" err="1"/>
              <a:t>aliqua</a:t>
            </a:r>
            <a:r>
              <a:rPr lang="en-US" noProof="0" dirty="0"/>
              <a:t>. </a:t>
            </a:r>
            <a:r>
              <a:rPr lang="en-US" noProof="0" dirty="0" err="1"/>
              <a:t>Ut</a:t>
            </a:r>
            <a:r>
              <a:rPr lang="en-US" noProof="0" dirty="0"/>
              <a:t> </a:t>
            </a:r>
            <a:r>
              <a:rPr lang="en-US" noProof="0" dirty="0" err="1"/>
              <a:t>enim</a:t>
            </a:r>
            <a:r>
              <a:rPr lang="en-US" noProof="0" dirty="0"/>
              <a:t> ad minim </a:t>
            </a:r>
            <a:r>
              <a:rPr lang="en-US" noProof="0" dirty="0" err="1"/>
              <a:t>veniam</a:t>
            </a:r>
            <a:r>
              <a:rPr lang="en-US" noProof="0" dirty="0"/>
              <a:t>, </a:t>
            </a:r>
            <a:r>
              <a:rPr lang="en-US" noProof="0" dirty="0" err="1"/>
              <a:t>quis</a:t>
            </a:r>
            <a:r>
              <a:rPr lang="en-US" noProof="0" dirty="0"/>
              <a:t> </a:t>
            </a:r>
            <a:r>
              <a:rPr lang="en-US" noProof="0" dirty="0" err="1"/>
              <a:t>nostrud</a:t>
            </a:r>
            <a:r>
              <a:rPr lang="en-US" noProof="0" dirty="0"/>
              <a:t> exercitation </a:t>
            </a:r>
            <a:r>
              <a:rPr lang="en-US" noProof="0" dirty="0" err="1"/>
              <a:t>ullamco</a:t>
            </a:r>
            <a:r>
              <a:rPr lang="en-US" noProof="0" dirty="0"/>
              <a:t> </a:t>
            </a:r>
            <a:r>
              <a:rPr lang="en-US" noProof="0" dirty="0" err="1"/>
              <a:t>laboris</a:t>
            </a:r>
            <a:r>
              <a:rPr lang="en-US" noProof="0" dirty="0"/>
              <a:t> nisi </a:t>
            </a:r>
            <a:r>
              <a:rPr lang="en-US" noProof="0" dirty="0" err="1"/>
              <a:t>ut</a:t>
            </a:r>
            <a:r>
              <a:rPr lang="en-US" noProof="0" dirty="0"/>
              <a:t> </a:t>
            </a:r>
            <a:r>
              <a:rPr lang="en-US" noProof="0" dirty="0" err="1"/>
              <a:t>aliquip</a:t>
            </a:r>
            <a:r>
              <a:rPr lang="en-US" noProof="0" dirty="0"/>
              <a:t> ex ea </a:t>
            </a:r>
            <a:r>
              <a:rPr lang="en-US" noProof="0" dirty="0" err="1"/>
              <a:t>commodo</a:t>
            </a:r>
            <a:r>
              <a:rPr lang="en-US" noProof="0" dirty="0"/>
              <a:t> </a:t>
            </a:r>
            <a:r>
              <a:rPr lang="en-US" noProof="0" dirty="0" err="1"/>
              <a:t>consequat</a:t>
            </a:r>
            <a:r>
              <a:rPr lang="en-US" noProof="0" dirty="0"/>
              <a:t>. </a:t>
            </a:r>
            <a:r>
              <a:rPr lang="en-US" noProof="0" dirty="0" err="1"/>
              <a:t>Duis</a:t>
            </a:r>
            <a:r>
              <a:rPr lang="en-US" noProof="0" dirty="0"/>
              <a:t> </a:t>
            </a:r>
            <a:r>
              <a:rPr lang="en-US" noProof="0" dirty="0" err="1"/>
              <a:t>aute</a:t>
            </a:r>
            <a:r>
              <a:rPr lang="en-US" noProof="0" dirty="0"/>
              <a:t> </a:t>
            </a:r>
            <a:r>
              <a:rPr lang="en-US" noProof="0" dirty="0" err="1"/>
              <a:t>irure</a:t>
            </a:r>
            <a:r>
              <a:rPr lang="en-US" noProof="0" dirty="0"/>
              <a:t> dolor in </a:t>
            </a:r>
            <a:r>
              <a:rPr lang="en-US" noProof="0" dirty="0" err="1"/>
              <a:t>reprehenderit</a:t>
            </a:r>
            <a:r>
              <a:rPr lang="en-US" noProof="0" dirty="0"/>
              <a:t> in </a:t>
            </a:r>
            <a:r>
              <a:rPr lang="en-US" noProof="0" dirty="0" err="1"/>
              <a:t>voluptate</a:t>
            </a:r>
            <a:r>
              <a:rPr lang="en-US" noProof="0" dirty="0"/>
              <a:t> </a:t>
            </a:r>
            <a:r>
              <a:rPr lang="en-US" noProof="0" dirty="0" err="1"/>
              <a:t>velit</a:t>
            </a:r>
            <a:r>
              <a:rPr lang="en-US" noProof="0" dirty="0"/>
              <a:t> </a:t>
            </a:r>
            <a:r>
              <a:rPr lang="en-US" noProof="0" dirty="0" err="1"/>
              <a:t>esse</a:t>
            </a:r>
            <a:r>
              <a:rPr lang="en-US" noProof="0" dirty="0"/>
              <a:t> </a:t>
            </a:r>
            <a:r>
              <a:rPr lang="en-US" noProof="0" dirty="0" err="1"/>
              <a:t>cillum</a:t>
            </a:r>
            <a:r>
              <a:rPr lang="en-US" noProof="0" dirty="0"/>
              <a:t> </a:t>
            </a:r>
            <a:r>
              <a:rPr lang="en-US" noProof="0" dirty="0" err="1"/>
              <a:t>dolore</a:t>
            </a:r>
            <a:r>
              <a:rPr lang="en-US" noProof="0" dirty="0"/>
              <a:t> </a:t>
            </a:r>
            <a:r>
              <a:rPr lang="en-US" noProof="0" dirty="0" err="1"/>
              <a:t>eu</a:t>
            </a:r>
            <a:r>
              <a:rPr lang="en-US" noProof="0" dirty="0"/>
              <a:t> </a:t>
            </a:r>
            <a:r>
              <a:rPr lang="en-US" noProof="0" dirty="0" err="1"/>
              <a:t>fugiat</a:t>
            </a:r>
            <a:r>
              <a:rPr lang="en-US" noProof="0" dirty="0"/>
              <a:t> </a:t>
            </a:r>
            <a:r>
              <a:rPr lang="en-US" noProof="0" dirty="0" err="1"/>
              <a:t>nulla</a:t>
            </a:r>
            <a:r>
              <a:rPr lang="en-US" noProof="0" dirty="0"/>
              <a:t> </a:t>
            </a:r>
            <a:r>
              <a:rPr lang="en-US" noProof="0" dirty="0" err="1"/>
              <a:t>pariatur</a:t>
            </a:r>
            <a:r>
              <a:rPr lang="en-US" noProof="0" dirty="0"/>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and agenda text box">
    <p:spTree>
      <p:nvGrpSpPr>
        <p:cNvPr id="1" name=""/>
        <p:cNvGrpSpPr/>
        <p:nvPr/>
      </p:nvGrpSpPr>
      <p:grpSpPr>
        <a:xfrm>
          <a:off x="0" y="0"/>
          <a:ext cx="0" cy="0"/>
          <a:chOff x="0" y="0"/>
          <a:chExt cx="0" cy="0"/>
        </a:xfrm>
      </p:grpSpPr>
      <p:sp>
        <p:nvSpPr>
          <p:cNvPr id="2" name="Rubrik 1"/>
          <p:cNvSpPr>
            <a:spLocks noGrp="1"/>
          </p:cNvSpPr>
          <p:nvPr>
            <p:ph type="title"/>
          </p:nvPr>
        </p:nvSpPr>
        <p:spPr>
          <a:xfrm>
            <a:off x="309530" y="285728"/>
            <a:ext cx="9286940" cy="714380"/>
          </a:xfrm>
        </p:spPr>
        <p:txBody>
          <a:bodyPr lIns="144000" tIns="72000" bIns="72000" anchor="ctr" anchorCtr="0">
            <a:normAutofit/>
          </a:bodyPr>
          <a:lstStyle>
            <a:lvl1pPr>
              <a:defRPr sz="2600"/>
            </a:lvl1pPr>
          </a:lstStyle>
          <a:p>
            <a:r>
              <a:rPr lang="en-US"/>
              <a:t>Click to edit Master title style</a:t>
            </a:r>
            <a:endParaRPr lang="sv-SE" dirty="0"/>
          </a:p>
        </p:txBody>
      </p:sp>
      <p:sp>
        <p:nvSpPr>
          <p:cNvPr id="3" name="Platshållare för innehåll 2"/>
          <p:cNvSpPr>
            <a:spLocks noGrp="1"/>
          </p:cNvSpPr>
          <p:nvPr>
            <p:ph idx="1" hasCustomPrompt="1"/>
          </p:nvPr>
        </p:nvSpPr>
        <p:spPr>
          <a:xfrm>
            <a:off x="1130575" y="1214422"/>
            <a:ext cx="8280125" cy="5094898"/>
          </a:xfrm>
        </p:spPr>
        <p:txBody>
          <a:bodyPr>
            <a:normAutofit/>
          </a:bodyPr>
          <a:lstStyle>
            <a:lvl1pPr marL="0" indent="0" algn="l">
              <a:lnSpc>
                <a:spcPct val="100000"/>
              </a:lnSpc>
              <a:spcBef>
                <a:spcPts val="0"/>
              </a:spcBef>
              <a:spcAft>
                <a:spcPts val="0"/>
              </a:spcAft>
              <a:buFontTx/>
              <a:buNone/>
              <a:defRPr sz="1950">
                <a:solidFill>
                  <a:schemeClr val="tx1"/>
                </a:solidFill>
              </a:defRPr>
            </a:lvl1pPr>
            <a:lvl2pPr marL="866748" indent="0" algn="l">
              <a:lnSpc>
                <a:spcPct val="100000"/>
              </a:lnSpc>
              <a:spcBef>
                <a:spcPts val="0"/>
              </a:spcBef>
              <a:spcAft>
                <a:spcPts val="0"/>
              </a:spcAft>
              <a:buFontTx/>
              <a:buNone/>
              <a:defRPr/>
            </a:lvl2pPr>
            <a:lvl3pPr marL="1423944" indent="0" algn="l">
              <a:lnSpc>
                <a:spcPct val="100000"/>
              </a:lnSpc>
              <a:spcBef>
                <a:spcPts val="0"/>
              </a:spcBef>
              <a:spcAft>
                <a:spcPts val="0"/>
              </a:spcAft>
              <a:buFontTx/>
              <a:buNone/>
              <a:defRPr/>
            </a:lvl3pPr>
            <a:lvl4pPr indent="0" algn="l">
              <a:lnSpc>
                <a:spcPct val="100000"/>
              </a:lnSpc>
              <a:spcBef>
                <a:spcPts val="0"/>
              </a:spcBef>
              <a:spcAft>
                <a:spcPts val="0"/>
              </a:spcAft>
              <a:buFontTx/>
              <a:buNone/>
              <a:defRPr/>
            </a:lvl4pPr>
            <a:lvl5pPr indent="0" algn="l">
              <a:lnSpc>
                <a:spcPct val="100000"/>
              </a:lnSpc>
              <a:spcBef>
                <a:spcPts val="0"/>
              </a:spcBef>
              <a:spcAft>
                <a:spcPts val="0"/>
              </a:spcAft>
              <a:buFontTx/>
              <a:buNone/>
              <a:defRPr/>
            </a:lvl5pPr>
            <a:lvl6pPr marL="2785977" indent="0" algn="l">
              <a:lnSpc>
                <a:spcPct val="100000"/>
              </a:lnSpc>
              <a:spcBef>
                <a:spcPts val="0"/>
              </a:spcBef>
              <a:spcAft>
                <a:spcPts val="0"/>
              </a:spcAft>
              <a:buClr>
                <a:schemeClr val="accent3"/>
              </a:buClr>
              <a:buFontTx/>
              <a:buNone/>
              <a:defRPr sz="1083">
                <a:latin typeface="Verdana" pitchFamily="34" charset="0"/>
                <a:ea typeface="Verdana" pitchFamily="34" charset="0"/>
                <a:cs typeface="Verdana" pitchFamily="34" charset="0"/>
              </a:defRPr>
            </a:lvl6pPr>
          </a:lstStyle>
          <a:p>
            <a:pPr lvl="0"/>
            <a:r>
              <a:rPr lang="en-US" noProof="0" dirty="0"/>
              <a:t>Intro</a:t>
            </a:r>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consetetur</a:t>
            </a:r>
            <a:r>
              <a:rPr lang="en-US" noProof="0" dirty="0"/>
              <a:t> </a:t>
            </a:r>
            <a:r>
              <a:rPr lang="en-US" noProof="0" dirty="0" err="1"/>
              <a:t>sadipscing</a:t>
            </a:r>
            <a:r>
              <a:rPr lang="en-US" noProof="0" dirty="0"/>
              <a:t> </a:t>
            </a:r>
            <a:r>
              <a:rPr lang="en-US" noProof="0" dirty="0" err="1"/>
              <a:t>elitr</a:t>
            </a:r>
            <a:endParaRPr lang="en-US" noProof="0" dirty="0"/>
          </a:p>
          <a:p>
            <a:pPr lvl="0"/>
            <a:endParaRPr lang="en-US" noProof="0" dirty="0"/>
          </a:p>
          <a:p>
            <a:pPr lvl="0"/>
            <a:r>
              <a:rPr lang="en-US" noProof="0" dirty="0"/>
              <a:t>Overview (arrow in front current chapter in green)</a:t>
            </a:r>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consetetur</a:t>
            </a:r>
            <a:r>
              <a:rPr lang="en-US" noProof="0" dirty="0"/>
              <a:t> </a:t>
            </a:r>
            <a:r>
              <a:rPr lang="en-US" noProof="0" dirty="0" err="1"/>
              <a:t>sadipscing</a:t>
            </a:r>
            <a:r>
              <a:rPr lang="en-US" noProof="0" dirty="0"/>
              <a:t> </a:t>
            </a:r>
            <a:r>
              <a:rPr lang="en-US" noProof="0" dirty="0" err="1"/>
              <a:t>elitr</a:t>
            </a:r>
            <a:endParaRPr lang="en-US" noProof="0" dirty="0"/>
          </a:p>
          <a:p>
            <a:pPr lvl="0"/>
            <a:endParaRPr lang="en-US" noProof="0" dirty="0"/>
          </a:p>
          <a:p>
            <a:pPr lvl="0"/>
            <a:r>
              <a:rPr lang="en-US" noProof="0" dirty="0" err="1"/>
              <a:t>Lorem</a:t>
            </a:r>
            <a:r>
              <a:rPr lang="en-US" noProof="0" dirty="0"/>
              <a:t> </a:t>
            </a:r>
            <a:r>
              <a:rPr lang="en-US" noProof="0" dirty="0" err="1"/>
              <a:t>ipsum</a:t>
            </a:r>
            <a:endParaRPr lang="en-US" noProof="0" dirty="0"/>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consetetur</a:t>
            </a:r>
            <a:r>
              <a:rPr lang="en-US" noProof="0" dirty="0"/>
              <a:t> </a:t>
            </a:r>
            <a:r>
              <a:rPr lang="en-US" noProof="0" dirty="0" err="1"/>
              <a:t>sadipscing</a:t>
            </a:r>
            <a:r>
              <a:rPr lang="en-US" noProof="0" dirty="0"/>
              <a:t> </a:t>
            </a:r>
            <a:r>
              <a:rPr lang="en-US" noProof="0" dirty="0" err="1"/>
              <a:t>elitr</a:t>
            </a:r>
            <a:endParaRPr lang="en-US" noProof="0" dirty="0"/>
          </a:p>
          <a:p>
            <a:pPr lvl="0"/>
            <a:endParaRPr lang="en-US" noProof="0" dirty="0"/>
          </a:p>
          <a:p>
            <a:pPr lvl="0"/>
            <a:r>
              <a:rPr lang="en-US" noProof="0" dirty="0" err="1"/>
              <a:t>Lorem</a:t>
            </a:r>
            <a:r>
              <a:rPr lang="en-US" noProof="0" dirty="0"/>
              <a:t> </a:t>
            </a:r>
            <a:r>
              <a:rPr lang="en-US" noProof="0" dirty="0" err="1"/>
              <a:t>ipsum</a:t>
            </a:r>
            <a:endParaRPr lang="en-US" noProof="0" dirty="0"/>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consetetur</a:t>
            </a:r>
            <a:r>
              <a:rPr lang="en-US" noProof="0" dirty="0"/>
              <a:t> </a:t>
            </a:r>
            <a:r>
              <a:rPr lang="en-US" noProof="0" dirty="0" err="1"/>
              <a:t>sadipscing</a:t>
            </a:r>
            <a:r>
              <a:rPr lang="en-US" noProof="0" dirty="0"/>
              <a:t> </a:t>
            </a:r>
            <a:r>
              <a:rPr lang="en-US" noProof="0" dirty="0" err="1"/>
              <a:t>elitr</a:t>
            </a:r>
            <a:endParaRPr lang="en-US" noProof="0" dirty="0"/>
          </a:p>
          <a:p>
            <a:pPr lvl="0"/>
            <a:endParaRPr lang="en-US" noProof="0" dirty="0"/>
          </a:p>
          <a:p>
            <a:pPr lvl="0"/>
            <a:r>
              <a:rPr lang="en-US" noProof="0" dirty="0" err="1"/>
              <a:t>Lorem</a:t>
            </a:r>
            <a:r>
              <a:rPr lang="en-US" noProof="0" dirty="0"/>
              <a:t> </a:t>
            </a:r>
            <a:r>
              <a:rPr lang="en-US" noProof="0" dirty="0" err="1"/>
              <a:t>ipsum</a:t>
            </a:r>
            <a:endParaRPr lang="en-US" noProof="0" dirty="0"/>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consetetur</a:t>
            </a:r>
            <a:r>
              <a:rPr lang="en-US" noProof="0" dirty="0"/>
              <a:t> </a:t>
            </a:r>
            <a:r>
              <a:rPr lang="en-US" noProof="0" dirty="0" err="1"/>
              <a:t>sadipscing</a:t>
            </a:r>
            <a:r>
              <a:rPr lang="en-US" noProof="0" dirty="0"/>
              <a:t> </a:t>
            </a:r>
            <a:r>
              <a:rPr lang="en-US" noProof="0" dirty="0" err="1"/>
              <a:t>elitr</a:t>
            </a:r>
            <a:endParaRPr lang="en-US"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Headline and two textboxes">
    <p:spTree>
      <p:nvGrpSpPr>
        <p:cNvPr id="1" name=""/>
        <p:cNvGrpSpPr/>
        <p:nvPr/>
      </p:nvGrpSpPr>
      <p:grpSpPr>
        <a:xfrm>
          <a:off x="0" y="0"/>
          <a:ext cx="0" cy="0"/>
          <a:chOff x="0" y="0"/>
          <a:chExt cx="0" cy="0"/>
        </a:xfrm>
      </p:grpSpPr>
      <p:sp>
        <p:nvSpPr>
          <p:cNvPr id="2" name="Rubrik 1"/>
          <p:cNvSpPr>
            <a:spLocks noGrp="1"/>
          </p:cNvSpPr>
          <p:nvPr>
            <p:ph type="title"/>
          </p:nvPr>
        </p:nvSpPr>
        <p:spPr/>
        <p:txBody>
          <a:bodyPr tIns="72000" bIns="72000" anchor="ctr" anchorCtr="0"/>
          <a:lstStyle/>
          <a:p>
            <a:r>
              <a:rPr lang="en-US"/>
              <a:t>Click to edit Master title style</a:t>
            </a:r>
            <a:endParaRPr lang="sv-SE" dirty="0"/>
          </a:p>
        </p:txBody>
      </p:sp>
      <p:sp>
        <p:nvSpPr>
          <p:cNvPr id="3" name="Platshållare för innehåll 2"/>
          <p:cNvSpPr>
            <a:spLocks noGrp="1"/>
          </p:cNvSpPr>
          <p:nvPr>
            <p:ph sz="half" idx="1" hasCustomPrompt="1"/>
          </p:nvPr>
        </p:nvSpPr>
        <p:spPr>
          <a:xfrm>
            <a:off x="495300" y="1213200"/>
            <a:ext cx="4375150" cy="5096120"/>
          </a:xfrm>
        </p:spPr>
        <p:txBody>
          <a:bodyPr>
            <a:normAutofit/>
          </a:bodyPr>
          <a:lstStyle>
            <a:lvl1pPr marL="0" indent="0">
              <a:spcBef>
                <a:spcPts val="0"/>
              </a:spcBef>
              <a:spcAft>
                <a:spcPts val="0"/>
              </a:spcAft>
              <a:buFontTx/>
              <a:buNone/>
              <a:defRPr sz="1625"/>
            </a:lvl1pPr>
            <a:lvl2pPr>
              <a:defRPr sz="1733"/>
            </a:lvl2pPr>
            <a:lvl3pPr>
              <a:defRPr sz="1517"/>
            </a:lvl3pPr>
            <a:lvl4pPr>
              <a:defRPr sz="1300"/>
            </a:lvl4pPr>
            <a:lvl5pPr>
              <a:defRPr sz="1192"/>
            </a:lvl5pPr>
            <a:lvl6pPr>
              <a:defRPr sz="1083"/>
            </a:lvl6pPr>
            <a:lvl7pPr>
              <a:defRPr sz="1950"/>
            </a:lvl7pPr>
            <a:lvl8pPr>
              <a:defRPr sz="1950"/>
            </a:lvl8pPr>
            <a:lvl9pPr>
              <a:defRPr sz="1950"/>
            </a:lvl9pPr>
          </a:lstStyle>
          <a:p>
            <a:pPr lvl="0"/>
            <a:r>
              <a:rPr lang="en-US" noProof="0" dirty="0"/>
              <a:t>Paragraph,</a:t>
            </a:r>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consectetur</a:t>
            </a:r>
            <a:r>
              <a:rPr lang="en-US" noProof="0" dirty="0"/>
              <a:t> </a:t>
            </a:r>
            <a:r>
              <a:rPr lang="en-US" noProof="0" dirty="0" err="1"/>
              <a:t>adipisicing</a:t>
            </a:r>
            <a:r>
              <a:rPr lang="en-US" noProof="0" dirty="0"/>
              <a:t> </a:t>
            </a:r>
            <a:r>
              <a:rPr lang="en-US" noProof="0" dirty="0" err="1"/>
              <a:t>elit</a:t>
            </a:r>
            <a:r>
              <a:rPr lang="en-US" noProof="0" dirty="0"/>
              <a:t>, </a:t>
            </a:r>
            <a:r>
              <a:rPr lang="en-US" noProof="0" dirty="0" err="1"/>
              <a:t>sed</a:t>
            </a:r>
            <a:r>
              <a:rPr lang="en-US" noProof="0" dirty="0"/>
              <a:t> do </a:t>
            </a:r>
            <a:r>
              <a:rPr lang="en-US" noProof="0" dirty="0" err="1"/>
              <a:t>eiusmod</a:t>
            </a:r>
            <a:r>
              <a:rPr lang="en-US" noProof="0" dirty="0"/>
              <a:t> </a:t>
            </a:r>
            <a:r>
              <a:rPr lang="en-US" noProof="0" dirty="0" err="1"/>
              <a:t>tempor</a:t>
            </a:r>
            <a:r>
              <a:rPr lang="en-US" noProof="0" dirty="0"/>
              <a:t> </a:t>
            </a:r>
            <a:r>
              <a:rPr lang="en-US" noProof="0" dirty="0" err="1"/>
              <a:t>incididunt</a:t>
            </a:r>
            <a:r>
              <a:rPr lang="en-US" noProof="0" dirty="0"/>
              <a:t> </a:t>
            </a:r>
            <a:r>
              <a:rPr lang="en-US" noProof="0" dirty="0" err="1"/>
              <a:t>ut</a:t>
            </a:r>
            <a:r>
              <a:rPr lang="en-US" noProof="0" dirty="0"/>
              <a:t> </a:t>
            </a:r>
            <a:r>
              <a:rPr lang="en-US" noProof="0" dirty="0" err="1"/>
              <a:t>labore</a:t>
            </a:r>
            <a:r>
              <a:rPr lang="en-US" noProof="0" dirty="0"/>
              <a:t> et </a:t>
            </a:r>
            <a:r>
              <a:rPr lang="en-US" noProof="0" dirty="0" err="1"/>
              <a:t>dolore</a:t>
            </a:r>
            <a:r>
              <a:rPr lang="en-US" noProof="0" dirty="0"/>
              <a:t> magna </a:t>
            </a:r>
            <a:r>
              <a:rPr lang="en-US" noProof="0" dirty="0" err="1"/>
              <a:t>aliqua</a:t>
            </a:r>
            <a:r>
              <a:rPr lang="en-US" noProof="0" dirty="0"/>
              <a:t>. </a:t>
            </a:r>
            <a:r>
              <a:rPr lang="en-US" noProof="0" dirty="0" err="1"/>
              <a:t>Ut</a:t>
            </a:r>
            <a:r>
              <a:rPr lang="en-US" noProof="0" dirty="0"/>
              <a:t> </a:t>
            </a:r>
            <a:r>
              <a:rPr lang="en-US" noProof="0" dirty="0" err="1"/>
              <a:t>enim</a:t>
            </a:r>
            <a:r>
              <a:rPr lang="en-US" noProof="0" dirty="0"/>
              <a:t> ad minim </a:t>
            </a:r>
            <a:r>
              <a:rPr lang="en-US" noProof="0" dirty="0" err="1"/>
              <a:t>veniam</a:t>
            </a:r>
            <a:r>
              <a:rPr lang="en-US" noProof="0" dirty="0"/>
              <a:t>, </a:t>
            </a:r>
            <a:r>
              <a:rPr lang="en-US" noProof="0" dirty="0" err="1"/>
              <a:t>quis</a:t>
            </a:r>
            <a:r>
              <a:rPr lang="en-US" noProof="0" dirty="0"/>
              <a:t> </a:t>
            </a:r>
            <a:r>
              <a:rPr lang="en-US" noProof="0" dirty="0" err="1"/>
              <a:t>nostrud</a:t>
            </a:r>
            <a:r>
              <a:rPr lang="en-US" noProof="0" dirty="0"/>
              <a:t> exercitation </a:t>
            </a:r>
            <a:r>
              <a:rPr lang="en-US" noProof="0" dirty="0" err="1"/>
              <a:t>ullamco</a:t>
            </a:r>
            <a:r>
              <a:rPr lang="en-US" noProof="0" dirty="0"/>
              <a:t> </a:t>
            </a:r>
            <a:r>
              <a:rPr lang="en-US" noProof="0" dirty="0" err="1"/>
              <a:t>laboris</a:t>
            </a:r>
            <a:r>
              <a:rPr lang="en-US" noProof="0" dirty="0"/>
              <a:t> nisi </a:t>
            </a:r>
            <a:r>
              <a:rPr lang="en-US" noProof="0" dirty="0" err="1"/>
              <a:t>ut</a:t>
            </a:r>
            <a:r>
              <a:rPr lang="en-US" noProof="0" dirty="0"/>
              <a:t> </a:t>
            </a:r>
            <a:r>
              <a:rPr lang="en-US" noProof="0" dirty="0" err="1"/>
              <a:t>aliquip</a:t>
            </a:r>
            <a:r>
              <a:rPr lang="en-US" noProof="0" dirty="0"/>
              <a:t> ex ea </a:t>
            </a:r>
            <a:r>
              <a:rPr lang="en-US" noProof="0" dirty="0" err="1"/>
              <a:t>commodo</a:t>
            </a:r>
            <a:r>
              <a:rPr lang="en-US" noProof="0" dirty="0"/>
              <a:t> </a:t>
            </a:r>
            <a:r>
              <a:rPr lang="en-US" noProof="0" dirty="0" err="1"/>
              <a:t>consequat</a:t>
            </a:r>
            <a:r>
              <a:rPr lang="en-US" noProof="0" dirty="0"/>
              <a:t>. </a:t>
            </a:r>
            <a:r>
              <a:rPr lang="en-US" noProof="0" dirty="0" err="1"/>
              <a:t>Duis</a:t>
            </a:r>
            <a:r>
              <a:rPr lang="en-US" noProof="0" dirty="0"/>
              <a:t> </a:t>
            </a:r>
            <a:r>
              <a:rPr lang="en-US" noProof="0" dirty="0" err="1"/>
              <a:t>aute</a:t>
            </a:r>
            <a:r>
              <a:rPr lang="en-US" noProof="0" dirty="0"/>
              <a:t> </a:t>
            </a:r>
            <a:r>
              <a:rPr lang="en-US" noProof="0" dirty="0" err="1"/>
              <a:t>irure</a:t>
            </a:r>
            <a:r>
              <a:rPr lang="en-US" noProof="0" dirty="0"/>
              <a:t> dolor in </a:t>
            </a:r>
            <a:r>
              <a:rPr lang="en-US" noProof="0" dirty="0" err="1"/>
              <a:t>reprehenderit</a:t>
            </a:r>
            <a:r>
              <a:rPr lang="en-US" noProof="0" dirty="0"/>
              <a:t> in </a:t>
            </a:r>
            <a:r>
              <a:rPr lang="en-US" noProof="0" dirty="0" err="1"/>
              <a:t>voluptate</a:t>
            </a:r>
            <a:r>
              <a:rPr lang="en-US" noProof="0" dirty="0"/>
              <a:t> </a:t>
            </a:r>
            <a:r>
              <a:rPr lang="en-US" noProof="0" dirty="0" err="1"/>
              <a:t>velit</a:t>
            </a:r>
            <a:r>
              <a:rPr lang="en-US" noProof="0" dirty="0"/>
              <a:t> </a:t>
            </a:r>
            <a:r>
              <a:rPr lang="en-US" noProof="0" dirty="0" err="1"/>
              <a:t>esse</a:t>
            </a:r>
            <a:r>
              <a:rPr lang="en-US" noProof="0" dirty="0"/>
              <a:t> </a:t>
            </a:r>
            <a:r>
              <a:rPr lang="en-US" noProof="0" dirty="0" err="1"/>
              <a:t>cillum</a:t>
            </a:r>
            <a:r>
              <a:rPr lang="en-US" noProof="0" dirty="0"/>
              <a:t> </a:t>
            </a:r>
            <a:r>
              <a:rPr lang="en-US" noProof="0" dirty="0" err="1"/>
              <a:t>dolore</a:t>
            </a:r>
            <a:r>
              <a:rPr lang="en-US" noProof="0" dirty="0"/>
              <a:t> </a:t>
            </a:r>
            <a:r>
              <a:rPr lang="en-US" noProof="0" dirty="0" err="1"/>
              <a:t>eu</a:t>
            </a:r>
            <a:r>
              <a:rPr lang="en-US" noProof="0" dirty="0"/>
              <a:t> </a:t>
            </a:r>
            <a:r>
              <a:rPr lang="en-US" noProof="0" dirty="0" err="1"/>
              <a:t>fugiat</a:t>
            </a:r>
            <a:r>
              <a:rPr lang="en-US" noProof="0" dirty="0"/>
              <a:t> </a:t>
            </a:r>
            <a:r>
              <a:rPr lang="en-US" noProof="0" dirty="0" err="1"/>
              <a:t>nulla</a:t>
            </a:r>
            <a:r>
              <a:rPr lang="en-US" noProof="0" dirty="0"/>
              <a:t> </a:t>
            </a:r>
            <a:r>
              <a:rPr lang="en-US" noProof="0" dirty="0" err="1"/>
              <a:t>pariatur</a:t>
            </a:r>
            <a:r>
              <a:rPr lang="en-US" noProof="0" dirty="0"/>
              <a:t>.</a:t>
            </a:r>
          </a:p>
        </p:txBody>
      </p:sp>
      <p:sp>
        <p:nvSpPr>
          <p:cNvPr id="4" name="Platshållare för innehåll 3"/>
          <p:cNvSpPr>
            <a:spLocks noGrp="1"/>
          </p:cNvSpPr>
          <p:nvPr>
            <p:ph sz="half" idx="2" hasCustomPrompt="1"/>
          </p:nvPr>
        </p:nvSpPr>
        <p:spPr>
          <a:xfrm>
            <a:off x="5035550" y="1213200"/>
            <a:ext cx="4375150" cy="5096120"/>
          </a:xfrm>
        </p:spPr>
        <p:txBody>
          <a:bodyPr>
            <a:normAutofit/>
          </a:bodyPr>
          <a:lstStyle>
            <a:lvl1pPr marL="0" indent="0">
              <a:spcBef>
                <a:spcPts val="0"/>
              </a:spcBef>
              <a:spcAft>
                <a:spcPts val="0"/>
              </a:spcAft>
              <a:buFontTx/>
              <a:buNone/>
              <a:defRPr sz="1625"/>
            </a:lvl1pPr>
            <a:lvl2pPr>
              <a:defRPr sz="1733"/>
            </a:lvl2pPr>
            <a:lvl3pPr>
              <a:defRPr sz="1517"/>
            </a:lvl3pPr>
            <a:lvl4pPr>
              <a:defRPr sz="1300"/>
            </a:lvl4pPr>
            <a:lvl5pPr>
              <a:defRPr sz="1192"/>
            </a:lvl5pPr>
            <a:lvl6pPr>
              <a:defRPr sz="1950"/>
            </a:lvl6pPr>
            <a:lvl7pPr>
              <a:defRPr sz="1950"/>
            </a:lvl7pPr>
            <a:lvl8pPr>
              <a:defRPr sz="1950"/>
            </a:lvl8pPr>
            <a:lvl9pPr>
              <a:defRPr sz="1950"/>
            </a:lvl9pPr>
          </a:lstStyle>
          <a:p>
            <a:pPr lvl="0"/>
            <a:r>
              <a:rPr lang="en-US" noProof="0" dirty="0"/>
              <a:t>Paragraph,</a:t>
            </a:r>
          </a:p>
          <a:p>
            <a:pPr lvl="0"/>
            <a:r>
              <a:rPr lang="en-US" noProof="0" dirty="0" err="1"/>
              <a:t>Lorem</a:t>
            </a:r>
            <a:r>
              <a:rPr lang="en-US" noProof="0" dirty="0"/>
              <a:t> </a:t>
            </a:r>
            <a:r>
              <a:rPr lang="en-US" noProof="0" dirty="0" err="1"/>
              <a:t>ipsum</a:t>
            </a:r>
            <a:r>
              <a:rPr lang="en-US" noProof="0" dirty="0"/>
              <a:t> dolor sit </a:t>
            </a:r>
            <a:r>
              <a:rPr lang="en-US" noProof="0" dirty="0" err="1"/>
              <a:t>amet</a:t>
            </a:r>
            <a:r>
              <a:rPr lang="en-US" noProof="0" dirty="0"/>
              <a:t>, </a:t>
            </a:r>
            <a:r>
              <a:rPr lang="en-US" noProof="0" dirty="0" err="1"/>
              <a:t>consectetur</a:t>
            </a:r>
            <a:r>
              <a:rPr lang="en-US" noProof="0" dirty="0"/>
              <a:t> </a:t>
            </a:r>
            <a:r>
              <a:rPr lang="en-US" noProof="0" dirty="0" err="1"/>
              <a:t>adipisicing</a:t>
            </a:r>
            <a:r>
              <a:rPr lang="en-US" noProof="0" dirty="0"/>
              <a:t> </a:t>
            </a:r>
            <a:r>
              <a:rPr lang="en-US" noProof="0" dirty="0" err="1"/>
              <a:t>elit</a:t>
            </a:r>
            <a:r>
              <a:rPr lang="en-US" noProof="0" dirty="0"/>
              <a:t>, </a:t>
            </a:r>
            <a:r>
              <a:rPr lang="en-US" noProof="0" dirty="0" err="1"/>
              <a:t>sed</a:t>
            </a:r>
            <a:r>
              <a:rPr lang="en-US" noProof="0" dirty="0"/>
              <a:t> do </a:t>
            </a:r>
            <a:r>
              <a:rPr lang="en-US" noProof="0" dirty="0" err="1"/>
              <a:t>eiusmod</a:t>
            </a:r>
            <a:r>
              <a:rPr lang="en-US" noProof="0" dirty="0"/>
              <a:t> </a:t>
            </a:r>
            <a:r>
              <a:rPr lang="en-US" noProof="0" dirty="0" err="1"/>
              <a:t>tempor</a:t>
            </a:r>
            <a:r>
              <a:rPr lang="en-US" noProof="0" dirty="0"/>
              <a:t> </a:t>
            </a:r>
            <a:r>
              <a:rPr lang="en-US" noProof="0" dirty="0" err="1"/>
              <a:t>incididunt</a:t>
            </a:r>
            <a:r>
              <a:rPr lang="en-US" noProof="0" dirty="0"/>
              <a:t> </a:t>
            </a:r>
            <a:r>
              <a:rPr lang="en-US" noProof="0" dirty="0" err="1"/>
              <a:t>ut</a:t>
            </a:r>
            <a:r>
              <a:rPr lang="en-US" noProof="0" dirty="0"/>
              <a:t> </a:t>
            </a:r>
            <a:r>
              <a:rPr lang="en-US" noProof="0" dirty="0" err="1"/>
              <a:t>labore</a:t>
            </a:r>
            <a:r>
              <a:rPr lang="en-US" noProof="0" dirty="0"/>
              <a:t> et </a:t>
            </a:r>
            <a:r>
              <a:rPr lang="en-US" noProof="0" dirty="0" err="1"/>
              <a:t>dolore</a:t>
            </a:r>
            <a:r>
              <a:rPr lang="en-US" noProof="0" dirty="0"/>
              <a:t> magna </a:t>
            </a:r>
            <a:r>
              <a:rPr lang="en-US" noProof="0" dirty="0" err="1"/>
              <a:t>aliqua</a:t>
            </a:r>
            <a:r>
              <a:rPr lang="en-US" noProof="0" dirty="0"/>
              <a:t>. </a:t>
            </a:r>
            <a:r>
              <a:rPr lang="en-US" noProof="0" dirty="0" err="1"/>
              <a:t>Ut</a:t>
            </a:r>
            <a:r>
              <a:rPr lang="en-US" noProof="0" dirty="0"/>
              <a:t> </a:t>
            </a:r>
            <a:r>
              <a:rPr lang="en-US" noProof="0" dirty="0" err="1"/>
              <a:t>enim</a:t>
            </a:r>
            <a:r>
              <a:rPr lang="en-US" noProof="0" dirty="0"/>
              <a:t> ad minim </a:t>
            </a:r>
            <a:r>
              <a:rPr lang="en-US" noProof="0" dirty="0" err="1"/>
              <a:t>veniam</a:t>
            </a:r>
            <a:r>
              <a:rPr lang="en-US" noProof="0" dirty="0"/>
              <a:t>, </a:t>
            </a:r>
            <a:r>
              <a:rPr lang="en-US" noProof="0" dirty="0" err="1"/>
              <a:t>quis</a:t>
            </a:r>
            <a:r>
              <a:rPr lang="en-US" noProof="0" dirty="0"/>
              <a:t> </a:t>
            </a:r>
            <a:r>
              <a:rPr lang="en-US" noProof="0" dirty="0" err="1"/>
              <a:t>nostrud</a:t>
            </a:r>
            <a:r>
              <a:rPr lang="en-US" noProof="0" dirty="0"/>
              <a:t> exercitation </a:t>
            </a:r>
            <a:r>
              <a:rPr lang="en-US" noProof="0" dirty="0" err="1"/>
              <a:t>ullamco</a:t>
            </a:r>
            <a:r>
              <a:rPr lang="en-US" noProof="0" dirty="0"/>
              <a:t> </a:t>
            </a:r>
            <a:r>
              <a:rPr lang="en-US" noProof="0" dirty="0" err="1"/>
              <a:t>laboris</a:t>
            </a:r>
            <a:r>
              <a:rPr lang="en-US" noProof="0" dirty="0"/>
              <a:t> nisi </a:t>
            </a:r>
            <a:r>
              <a:rPr lang="en-US" noProof="0" dirty="0" err="1"/>
              <a:t>ut</a:t>
            </a:r>
            <a:r>
              <a:rPr lang="en-US" noProof="0" dirty="0"/>
              <a:t> </a:t>
            </a:r>
            <a:r>
              <a:rPr lang="en-US" noProof="0" dirty="0" err="1"/>
              <a:t>aliquip</a:t>
            </a:r>
            <a:r>
              <a:rPr lang="en-US" noProof="0" dirty="0"/>
              <a:t> ex ea </a:t>
            </a:r>
            <a:r>
              <a:rPr lang="en-US" noProof="0" dirty="0" err="1"/>
              <a:t>commodo</a:t>
            </a:r>
            <a:r>
              <a:rPr lang="en-US" noProof="0" dirty="0"/>
              <a:t> </a:t>
            </a:r>
            <a:r>
              <a:rPr lang="en-US" noProof="0" dirty="0" err="1"/>
              <a:t>consequat</a:t>
            </a:r>
            <a:r>
              <a:rPr lang="en-US" noProof="0" dirty="0"/>
              <a:t>. </a:t>
            </a:r>
            <a:r>
              <a:rPr lang="en-US" noProof="0" dirty="0" err="1"/>
              <a:t>Duis</a:t>
            </a:r>
            <a:r>
              <a:rPr lang="en-US" noProof="0" dirty="0"/>
              <a:t> </a:t>
            </a:r>
            <a:r>
              <a:rPr lang="en-US" noProof="0" dirty="0" err="1"/>
              <a:t>aute</a:t>
            </a:r>
            <a:r>
              <a:rPr lang="en-US" noProof="0" dirty="0"/>
              <a:t> </a:t>
            </a:r>
            <a:r>
              <a:rPr lang="en-US" noProof="0" dirty="0" err="1"/>
              <a:t>irure</a:t>
            </a:r>
            <a:r>
              <a:rPr lang="en-US" noProof="0" dirty="0"/>
              <a:t> dolor in </a:t>
            </a:r>
            <a:r>
              <a:rPr lang="en-US" noProof="0" dirty="0" err="1"/>
              <a:t>reprehenderit</a:t>
            </a:r>
            <a:r>
              <a:rPr lang="en-US" noProof="0" dirty="0"/>
              <a:t> in </a:t>
            </a:r>
            <a:r>
              <a:rPr lang="en-US" noProof="0" dirty="0" err="1"/>
              <a:t>voluptate</a:t>
            </a:r>
            <a:r>
              <a:rPr lang="en-US" noProof="0" dirty="0"/>
              <a:t> </a:t>
            </a:r>
            <a:r>
              <a:rPr lang="en-US" noProof="0" dirty="0" err="1"/>
              <a:t>velit</a:t>
            </a:r>
            <a:r>
              <a:rPr lang="en-US" noProof="0" dirty="0"/>
              <a:t> </a:t>
            </a:r>
            <a:r>
              <a:rPr lang="en-US" noProof="0" dirty="0" err="1"/>
              <a:t>esse</a:t>
            </a:r>
            <a:r>
              <a:rPr lang="en-US" noProof="0" dirty="0"/>
              <a:t> </a:t>
            </a:r>
            <a:r>
              <a:rPr lang="en-US" noProof="0" dirty="0" err="1"/>
              <a:t>cillum</a:t>
            </a:r>
            <a:r>
              <a:rPr lang="en-US" noProof="0" dirty="0"/>
              <a:t> </a:t>
            </a:r>
            <a:r>
              <a:rPr lang="en-US" noProof="0" dirty="0" err="1"/>
              <a:t>dolore</a:t>
            </a:r>
            <a:r>
              <a:rPr lang="en-US" noProof="0" dirty="0"/>
              <a:t> </a:t>
            </a:r>
            <a:r>
              <a:rPr lang="en-US" noProof="0" dirty="0" err="1"/>
              <a:t>eu</a:t>
            </a:r>
            <a:r>
              <a:rPr lang="en-US" noProof="0" dirty="0"/>
              <a:t> </a:t>
            </a:r>
            <a:r>
              <a:rPr lang="en-US" noProof="0" dirty="0" err="1"/>
              <a:t>fugiat</a:t>
            </a:r>
            <a:r>
              <a:rPr lang="en-US" noProof="0" dirty="0"/>
              <a:t> </a:t>
            </a:r>
            <a:r>
              <a:rPr lang="en-US" noProof="0" dirty="0" err="1"/>
              <a:t>nulla</a:t>
            </a:r>
            <a:r>
              <a:rPr lang="en-US" noProof="0" dirty="0"/>
              <a:t> </a:t>
            </a:r>
            <a:r>
              <a:rPr lang="en-US" noProof="0" dirty="0" err="1"/>
              <a:t>pariatur</a:t>
            </a:r>
            <a:r>
              <a:rPr lang="en-US" noProof="0" dirty="0"/>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Headline only">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tIns="72000" bIns="72000" anchor="ctr" anchorCtr="0"/>
          <a:lstStyle/>
          <a:p>
            <a:r>
              <a:rPr lang="sv-SE" noProof="0" dirty="0" err="1"/>
              <a:t>Title</a:t>
            </a:r>
            <a:r>
              <a:rPr lang="sv-SE" noProof="0" dirty="0"/>
              <a:t> </a:t>
            </a:r>
            <a:r>
              <a:rPr lang="sv-SE" noProof="0" dirty="0" err="1"/>
              <a:t>here</a:t>
            </a:r>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5" name="Rektangel 4"/>
          <p:cNvSpPr/>
          <p:nvPr userDrawn="1"/>
        </p:nvSpPr>
        <p:spPr>
          <a:xfrm>
            <a:off x="194472" y="188640"/>
            <a:ext cx="9517057" cy="93610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8" y="-73275"/>
            <a:ext cx="9908048" cy="7004550"/>
          </a:xfrm>
          <a:prstGeom prst="rect">
            <a:avLst/>
          </a:prstGeom>
        </p:spPr>
      </p:pic>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906000" cy="1536164"/>
          </a:xfrm>
          <a:prstGeom prst="rect">
            <a:avLst/>
          </a:prstGeom>
        </p:spPr>
      </p:pic>
      <p:pic>
        <p:nvPicPr>
          <p:cNvPr id="4" name="Picture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6138481"/>
            <a:ext cx="9906000" cy="818911"/>
          </a:xfrm>
          <a:prstGeom prst="rect">
            <a:avLst/>
          </a:prstGeom>
        </p:spPr>
      </p:pic>
      <p:sp>
        <p:nvSpPr>
          <p:cNvPr id="2" name="Platshållare för rubrik 1"/>
          <p:cNvSpPr>
            <a:spLocks noGrp="1"/>
          </p:cNvSpPr>
          <p:nvPr>
            <p:ph type="title"/>
          </p:nvPr>
        </p:nvSpPr>
        <p:spPr>
          <a:xfrm>
            <a:off x="309530" y="285728"/>
            <a:ext cx="9286940" cy="714380"/>
          </a:xfrm>
          <a:prstGeom prst="rect">
            <a:avLst/>
          </a:prstGeom>
          <a:noFill/>
        </p:spPr>
        <p:txBody>
          <a:bodyPr vert="horz" lIns="144000" tIns="180000" rIns="144000" bIns="144000" rtlCol="0" anchor="t" anchorCtr="0">
            <a:normAutofit/>
          </a:bodyPr>
          <a:lstStyle/>
          <a:p>
            <a:r>
              <a:rPr lang="sv-SE" noProof="0" dirty="0" err="1"/>
              <a:t>Title</a:t>
            </a:r>
            <a:r>
              <a:rPr lang="sv-SE" noProof="0" dirty="0"/>
              <a:t> </a:t>
            </a:r>
            <a:r>
              <a:rPr lang="sv-SE" noProof="0" dirty="0" err="1"/>
              <a:t>here</a:t>
            </a:r>
            <a:endParaRPr lang="sv-SE" noProof="0" dirty="0"/>
          </a:p>
        </p:txBody>
      </p:sp>
      <p:sp>
        <p:nvSpPr>
          <p:cNvPr id="3" name="Platshållare för text 2"/>
          <p:cNvSpPr>
            <a:spLocks noGrp="1"/>
          </p:cNvSpPr>
          <p:nvPr>
            <p:ph type="body" idx="1"/>
          </p:nvPr>
        </p:nvSpPr>
        <p:spPr>
          <a:xfrm>
            <a:off x="416495" y="1628800"/>
            <a:ext cx="9066213" cy="4392488"/>
          </a:xfrm>
          <a:prstGeom prst="rect">
            <a:avLst/>
          </a:prstGeom>
        </p:spPr>
        <p:txBody>
          <a:bodyPr vert="horz" lIns="91440" tIns="45720" rIns="91440" bIns="45720" rtlCol="0">
            <a:normAutofit/>
          </a:body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a:p>
            <a:pPr lvl="5"/>
            <a:r>
              <a:rPr lang="en-US" noProof="0" dirty="0"/>
              <a:t>Level 6</a:t>
            </a:r>
          </a:p>
        </p:txBody>
      </p:sp>
      <p:sp>
        <p:nvSpPr>
          <p:cNvPr id="14" name="textruta 13"/>
          <p:cNvSpPr txBox="1"/>
          <p:nvPr/>
        </p:nvSpPr>
        <p:spPr>
          <a:xfrm>
            <a:off x="8841432" y="6309320"/>
            <a:ext cx="641277" cy="225767"/>
          </a:xfrm>
          <a:prstGeom prst="rect">
            <a:avLst/>
          </a:prstGeom>
          <a:noFill/>
        </p:spPr>
        <p:txBody>
          <a:bodyPr wrap="square" rtlCol="0">
            <a:spAutoFit/>
          </a:bodyPr>
          <a:lstStyle/>
          <a:p>
            <a:pPr algn="r"/>
            <a:fld id="{294E704A-AB49-45BD-BCAD-C3165E5E6EF5}" type="slidenum">
              <a:rPr lang="en-US" sz="867" noProof="0" smtClean="0">
                <a:solidFill>
                  <a:schemeClr val="tx1">
                    <a:lumMod val="65000"/>
                    <a:lumOff val="35000"/>
                  </a:schemeClr>
                </a:solidFill>
                <a:latin typeface="Verdana" pitchFamily="34" charset="0"/>
                <a:ea typeface="Verdana" pitchFamily="34" charset="0"/>
                <a:cs typeface="Verdana" pitchFamily="34" charset="0"/>
              </a:rPr>
              <a:pPr algn="r"/>
              <a:t>‹#›</a:t>
            </a:fld>
            <a:endParaRPr lang="en-US" sz="867" noProof="0" dirty="0">
              <a:solidFill>
                <a:schemeClr val="tx1">
                  <a:lumMod val="65000"/>
                  <a:lumOff val="35000"/>
                </a:schemeClr>
              </a:solidFill>
              <a:latin typeface="Verdana" pitchFamily="34" charset="0"/>
              <a:ea typeface="Verdana" pitchFamily="34" charset="0"/>
              <a:cs typeface="Verdana"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74" r:id="rId3"/>
    <p:sldLayoutId id="2147483675" r:id="rId4"/>
    <p:sldLayoutId id="2147483652" r:id="rId5"/>
    <p:sldLayoutId id="2147483654" r:id="rId6"/>
    <p:sldLayoutId id="2147483655" r:id="rId7"/>
    <p:sldLayoutId id="2147483660" r:id="rId8"/>
  </p:sldLayoutIdLst>
  <p:hf sldNum="0" hdr="0" ftr="0" dt="0"/>
  <p:txStyles>
    <p:titleStyle>
      <a:lvl1pPr algn="l" defTabSz="990570" rtl="0" eaLnBrk="1" latinLnBrk="0" hangingPunct="1">
        <a:spcBef>
          <a:spcPct val="0"/>
        </a:spcBef>
        <a:buNone/>
        <a:defRPr sz="2600" kern="1200">
          <a:solidFill>
            <a:schemeClr val="accent1"/>
          </a:solidFill>
          <a:latin typeface="Verdana" pitchFamily="34" charset="0"/>
          <a:ea typeface="Verdana" pitchFamily="34" charset="0"/>
          <a:cs typeface="Verdana" pitchFamily="34" charset="0"/>
        </a:defRPr>
      </a:lvl1pPr>
    </p:titleStyle>
    <p:bodyStyle>
      <a:lvl1pPr marL="371464" indent="-371464" algn="l" defTabSz="990570" rtl="0" eaLnBrk="1" latinLnBrk="0" hangingPunct="1">
        <a:spcBef>
          <a:spcPct val="20000"/>
        </a:spcBef>
        <a:spcAft>
          <a:spcPts val="650"/>
        </a:spcAft>
        <a:buClr>
          <a:schemeClr val="accent1"/>
        </a:buClr>
        <a:buFont typeface="Wingdings" pitchFamily="2" charset="2"/>
        <a:buChar char="§"/>
        <a:defRPr sz="1950" kern="1200">
          <a:solidFill>
            <a:schemeClr val="tx1"/>
          </a:solidFill>
          <a:latin typeface="Verdana" pitchFamily="34" charset="0"/>
          <a:ea typeface="Verdana" pitchFamily="34" charset="0"/>
          <a:cs typeface="Verdana" pitchFamily="34" charset="0"/>
        </a:defRPr>
      </a:lvl1pPr>
      <a:lvl2pPr marL="804838" indent="-309553" algn="l" defTabSz="990570" rtl="0" eaLnBrk="1" latinLnBrk="0" hangingPunct="1">
        <a:spcBef>
          <a:spcPct val="20000"/>
        </a:spcBef>
        <a:spcAft>
          <a:spcPts val="650"/>
        </a:spcAft>
        <a:buClr>
          <a:schemeClr val="accent1"/>
        </a:buClr>
        <a:buFont typeface="Verdana" pitchFamily="34" charset="0"/>
        <a:buChar char="−"/>
        <a:defRPr sz="1733" kern="1200">
          <a:solidFill>
            <a:schemeClr val="tx1"/>
          </a:solidFill>
          <a:latin typeface="Verdana" pitchFamily="34" charset="0"/>
          <a:ea typeface="Verdana" pitchFamily="34" charset="0"/>
          <a:cs typeface="Verdana" pitchFamily="34" charset="0"/>
        </a:defRPr>
      </a:lvl2pPr>
      <a:lvl3pPr marL="1238212" indent="-247642" algn="l" defTabSz="990570" rtl="0" eaLnBrk="1" latinLnBrk="0" hangingPunct="1">
        <a:spcBef>
          <a:spcPct val="20000"/>
        </a:spcBef>
        <a:spcAft>
          <a:spcPts val="650"/>
        </a:spcAft>
        <a:buClr>
          <a:schemeClr val="accent1"/>
        </a:buClr>
        <a:buFont typeface="Wingdings" pitchFamily="2" charset="2"/>
        <a:buChar char="§"/>
        <a:defRPr sz="1517" kern="1200">
          <a:solidFill>
            <a:schemeClr val="tx1"/>
          </a:solidFill>
          <a:latin typeface="Verdana" pitchFamily="34" charset="0"/>
          <a:ea typeface="Verdana" pitchFamily="34" charset="0"/>
          <a:cs typeface="Verdana" pitchFamily="34" charset="0"/>
        </a:defRPr>
      </a:lvl3pPr>
      <a:lvl4pPr marL="1733497" indent="-247642" algn="l" defTabSz="990570" rtl="0" eaLnBrk="1" latinLnBrk="0" hangingPunct="1">
        <a:spcBef>
          <a:spcPct val="20000"/>
        </a:spcBef>
        <a:spcAft>
          <a:spcPts val="650"/>
        </a:spcAft>
        <a:buClr>
          <a:schemeClr val="accent1"/>
        </a:buClr>
        <a:buFont typeface="Verdana" pitchFamily="34" charset="0"/>
        <a:buChar char="−"/>
        <a:defRPr sz="1300" kern="1200">
          <a:solidFill>
            <a:schemeClr val="tx1"/>
          </a:solidFill>
          <a:latin typeface="Verdana" pitchFamily="34" charset="0"/>
          <a:ea typeface="Verdana" pitchFamily="34" charset="0"/>
          <a:cs typeface="Verdana" pitchFamily="34" charset="0"/>
        </a:defRPr>
      </a:lvl4pPr>
      <a:lvl5pPr marL="2228781" indent="-247642" algn="l" defTabSz="990570" rtl="0" eaLnBrk="1" latinLnBrk="0" hangingPunct="1">
        <a:spcBef>
          <a:spcPct val="20000"/>
        </a:spcBef>
        <a:spcAft>
          <a:spcPts val="650"/>
        </a:spcAft>
        <a:buClr>
          <a:schemeClr val="accent1"/>
        </a:buClr>
        <a:buFont typeface="Wingdings" pitchFamily="2" charset="2"/>
        <a:buChar char="§"/>
        <a:defRPr sz="1192" kern="1200" baseline="0">
          <a:solidFill>
            <a:schemeClr val="tx1"/>
          </a:solidFill>
          <a:latin typeface="Verdana" pitchFamily="34" charset="0"/>
          <a:ea typeface="Verdana" pitchFamily="34" charset="0"/>
          <a:cs typeface="Verdana" pitchFamily="34" charset="0"/>
        </a:defRPr>
      </a:lvl5pPr>
      <a:lvl6pPr marL="2724066" marR="0" indent="-247642" algn="l" defTabSz="990570" rtl="0" eaLnBrk="1" fontAlgn="auto" latinLnBrk="0" hangingPunct="1">
        <a:lnSpc>
          <a:spcPct val="100000"/>
        </a:lnSpc>
        <a:spcBef>
          <a:spcPct val="20000"/>
        </a:spcBef>
        <a:spcAft>
          <a:spcPts val="0"/>
        </a:spcAft>
        <a:buClr>
          <a:schemeClr val="accent1"/>
        </a:buClr>
        <a:buSzTx/>
        <a:buFont typeface="Verdana" pitchFamily="34" charset="0"/>
        <a:buChar char="−"/>
        <a:tabLst/>
        <a:defRPr sz="1083" kern="1200" baseline="0">
          <a:solidFill>
            <a:schemeClr val="tx1"/>
          </a:solidFill>
          <a:latin typeface="Verdana" pitchFamily="34" charset="0"/>
          <a:ea typeface="Verdana" pitchFamily="34" charset="0"/>
          <a:cs typeface="Verdana" pitchFamily="34" charset="0"/>
        </a:defRPr>
      </a:lvl6pPr>
      <a:lvl7pPr marL="3219351" indent="-247642" algn="l" defTabSz="990570" rtl="0" eaLnBrk="1" latinLnBrk="0" hangingPunct="1">
        <a:spcBef>
          <a:spcPct val="20000"/>
        </a:spcBef>
        <a:buFont typeface="Arial" pitchFamily="34" charset="0"/>
        <a:buNone/>
        <a:defRPr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sz="2167" kern="1200">
          <a:solidFill>
            <a:schemeClr val="tx1"/>
          </a:solidFill>
          <a:latin typeface="+mn-lt"/>
          <a:ea typeface="+mn-ea"/>
          <a:cs typeface="+mn-cs"/>
        </a:defRPr>
      </a:lvl9pPr>
    </p:bodyStyle>
    <p:otherStyle>
      <a:defPPr>
        <a:defRPr lang="sv-SE"/>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hyperlink" Target="mailto:aplc@unog.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isu@apminebanconvention.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AFCE6E-4762-4278-997D-E1B4B0841D9A}"/>
              </a:ext>
            </a:extLst>
          </p:cNvPr>
          <p:cNvSpPr txBox="1"/>
          <p:nvPr/>
        </p:nvSpPr>
        <p:spPr>
          <a:xfrm>
            <a:off x="272480" y="5534561"/>
            <a:ext cx="5688632" cy="1323439"/>
          </a:xfrm>
          <a:prstGeom prst="rect">
            <a:avLst/>
          </a:prstGeom>
          <a:solidFill>
            <a:schemeClr val="bg1"/>
          </a:solidFill>
        </p:spPr>
        <p:txBody>
          <a:bodyPr wrap="square" rtlCol="0">
            <a:spAutoFit/>
          </a:bodyPr>
          <a:lstStyle/>
          <a:p>
            <a:pPr algn="ctr"/>
            <a:r>
              <a:rPr lang="en-US" sz="1600" b="1" dirty="0">
                <a:solidFill>
                  <a:schemeClr val="accent1"/>
                </a:solidFill>
                <a:latin typeface="Verdana" pitchFamily="34" charset="0"/>
                <a:ea typeface="Verdana" pitchFamily="34" charset="0"/>
                <a:cs typeface="Verdana" pitchFamily="34" charset="0"/>
              </a:rPr>
              <a:t>Article 7 Transparency Reports and the </a:t>
            </a:r>
          </a:p>
          <a:p>
            <a:pPr algn="ctr"/>
            <a:r>
              <a:rPr lang="en-US" sz="1600" b="1" dirty="0">
                <a:solidFill>
                  <a:schemeClr val="accent1"/>
                </a:solidFill>
                <a:latin typeface="Verdana" pitchFamily="34" charset="0"/>
                <a:ea typeface="Verdana" pitchFamily="34" charset="0"/>
                <a:cs typeface="Verdana" pitchFamily="34" charset="0"/>
              </a:rPr>
              <a:t>Oslo Action Plan</a:t>
            </a:r>
          </a:p>
          <a:p>
            <a:pPr algn="ctr"/>
            <a:endParaRPr lang="en-US" sz="1600" b="1" dirty="0">
              <a:solidFill>
                <a:schemeClr val="accent1"/>
              </a:solidFill>
              <a:latin typeface="Verdana" pitchFamily="34" charset="0"/>
              <a:ea typeface="Verdana" pitchFamily="34" charset="0"/>
              <a:cs typeface="Verdana" pitchFamily="34" charset="0"/>
            </a:endParaRPr>
          </a:p>
          <a:p>
            <a:pPr algn="ctr"/>
            <a:r>
              <a:rPr lang="en-US" sz="1600" b="1" dirty="0">
                <a:solidFill>
                  <a:schemeClr val="accent1"/>
                </a:solidFill>
                <a:latin typeface="Verdana" pitchFamily="34" charset="0"/>
                <a:ea typeface="Verdana" pitchFamily="34" charset="0"/>
                <a:cs typeface="Verdana" pitchFamily="34" charset="0"/>
              </a:rPr>
              <a:t>Online Workshop</a:t>
            </a:r>
          </a:p>
          <a:p>
            <a:pPr algn="ctr"/>
            <a:r>
              <a:rPr lang="en-US" sz="1600" b="1" dirty="0">
                <a:solidFill>
                  <a:schemeClr val="accent1"/>
                </a:solidFill>
                <a:latin typeface="Verdana" pitchFamily="34" charset="0"/>
                <a:ea typeface="Verdana" pitchFamily="34" charset="0"/>
                <a:cs typeface="Verdana" pitchFamily="34" charset="0"/>
              </a:rPr>
              <a:t>10 March 2022</a:t>
            </a:r>
          </a:p>
        </p:txBody>
      </p:sp>
    </p:spTree>
    <p:extLst>
      <p:ext uri="{BB962C8B-B14F-4D97-AF65-F5344CB8AC3E}">
        <p14:creationId xmlns:p14="http://schemas.microsoft.com/office/powerpoint/2010/main" val="106307544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142D7-CCC2-409A-BA62-267D74C0B5BB}"/>
              </a:ext>
            </a:extLst>
          </p:cNvPr>
          <p:cNvSpPr>
            <a:spLocks noGrp="1"/>
          </p:cNvSpPr>
          <p:nvPr>
            <p:ph type="title"/>
          </p:nvPr>
        </p:nvSpPr>
        <p:spPr>
          <a:xfrm>
            <a:off x="21498" y="0"/>
            <a:ext cx="9286940" cy="714380"/>
          </a:xfrm>
        </p:spPr>
        <p:txBody>
          <a:bodyPr/>
          <a:lstStyle/>
          <a:p>
            <a:r>
              <a:rPr lang="en-CA" b="1" dirty="0"/>
              <a:t>Article 7 - Questionnaire</a:t>
            </a:r>
          </a:p>
        </p:txBody>
      </p:sp>
      <p:pic>
        <p:nvPicPr>
          <p:cNvPr id="4" name="Content Placeholder 3">
            <a:extLst>
              <a:ext uri="{FF2B5EF4-FFF2-40B4-BE49-F238E27FC236}">
                <a16:creationId xmlns:a16="http://schemas.microsoft.com/office/drawing/2014/main" id="{D969FE0A-3242-43ED-A8C9-EAD2B11585B2}"/>
              </a:ext>
            </a:extLst>
          </p:cNvPr>
          <p:cNvPicPr>
            <a:picLocks noGrp="1" noChangeAspect="1"/>
          </p:cNvPicPr>
          <p:nvPr>
            <p:ph idx="1"/>
          </p:nvPr>
        </p:nvPicPr>
        <p:blipFill>
          <a:blip r:embed="rId2">
            <a:duotone>
              <a:schemeClr val="accent1">
                <a:shade val="45000"/>
                <a:satMod val="135000"/>
              </a:schemeClr>
              <a:prstClr val="white"/>
            </a:duotone>
          </a:blip>
          <a:stretch>
            <a:fillRect/>
          </a:stretch>
        </p:blipFill>
        <p:spPr>
          <a:xfrm>
            <a:off x="848544" y="980728"/>
            <a:ext cx="8765528" cy="5107404"/>
          </a:xfrm>
          <a:prstGeom prst="rect">
            <a:avLst/>
          </a:prstGeom>
        </p:spPr>
      </p:pic>
    </p:spTree>
    <p:extLst>
      <p:ext uri="{BB962C8B-B14F-4D97-AF65-F5344CB8AC3E}">
        <p14:creationId xmlns:p14="http://schemas.microsoft.com/office/powerpoint/2010/main" val="91194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0273B-E89B-4658-A005-EF67261871F3}"/>
              </a:ext>
            </a:extLst>
          </p:cNvPr>
          <p:cNvSpPr>
            <a:spLocks noGrp="1"/>
          </p:cNvSpPr>
          <p:nvPr>
            <p:ph type="title"/>
          </p:nvPr>
        </p:nvSpPr>
        <p:spPr>
          <a:xfrm>
            <a:off x="12368" y="0"/>
            <a:ext cx="9286940" cy="714380"/>
          </a:xfrm>
        </p:spPr>
        <p:txBody>
          <a:bodyPr/>
          <a:lstStyle/>
          <a:p>
            <a:r>
              <a:rPr lang="es-CO" b="1" dirty="0"/>
              <a:t>Online </a:t>
            </a:r>
            <a:r>
              <a:rPr lang="es-CO" b="1" dirty="0" err="1"/>
              <a:t>Reporting</a:t>
            </a:r>
            <a:r>
              <a:rPr lang="es-CO" b="1" dirty="0"/>
              <a:t> Tool</a:t>
            </a:r>
          </a:p>
        </p:txBody>
      </p:sp>
      <p:sp>
        <p:nvSpPr>
          <p:cNvPr id="3" name="Content Placeholder 2">
            <a:extLst>
              <a:ext uri="{FF2B5EF4-FFF2-40B4-BE49-F238E27FC236}">
                <a16:creationId xmlns:a16="http://schemas.microsoft.com/office/drawing/2014/main" id="{FF437867-A789-44F9-BDFB-D8CE7B42FB61}"/>
              </a:ext>
            </a:extLst>
          </p:cNvPr>
          <p:cNvSpPr>
            <a:spLocks noGrp="1"/>
          </p:cNvSpPr>
          <p:nvPr>
            <p:ph idx="1"/>
          </p:nvPr>
        </p:nvSpPr>
        <p:spPr>
          <a:xfrm>
            <a:off x="419893" y="1988840"/>
            <a:ext cx="9066213" cy="3456384"/>
          </a:xfrm>
        </p:spPr>
        <p:txBody>
          <a:bodyPr/>
          <a:lstStyle/>
          <a:p>
            <a:pPr marL="342900" lvl="0" indent="-342900" algn="just">
              <a:lnSpc>
                <a:spcPct val="115000"/>
              </a:lnSpc>
              <a:buFont typeface="Wingdings" panose="05000000000000000000" pitchFamily="2" charset="2"/>
              <a:buChar char=""/>
            </a:pPr>
            <a:r>
              <a:rPr lang="en-GB"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Does not create additional reporting requirements other than those we have assumed in the Guide to Reported as updated at the 19MSP</a:t>
            </a:r>
            <a:endParaRPr lang="fr-CH"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It does not replace the option to provide reports through the current system</a:t>
            </a:r>
          </a:p>
          <a:p>
            <a:pPr marL="342900" lvl="0" indent="-342900" algn="just">
              <a:lnSpc>
                <a:spcPct val="115000"/>
              </a:lnSpc>
              <a:buFont typeface="Wingdings" panose="05000000000000000000" pitchFamily="2" charset="2"/>
              <a:buChar char=""/>
            </a:pPr>
            <a:r>
              <a:rPr lang="en-GB" sz="2100" dirty="0">
                <a:solidFill>
                  <a:schemeClr val="tx2"/>
                </a:solidFill>
                <a:latin typeface="Calibri" panose="020F0502020204030204" pitchFamily="34" charset="0"/>
                <a:ea typeface="Calibri" panose="020F0502020204030204" pitchFamily="34" charset="0"/>
                <a:cs typeface="Times New Roman" panose="02020603050405020304" pitchFamily="18" charset="0"/>
              </a:rPr>
              <a:t>The use of the online reporting tool is voluntary</a:t>
            </a:r>
            <a:endParaRPr lang="fr-CH"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GB"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It  would also assist in the analysis work of the ISU and the Convention’s Committees and therefore facilitate our collaborative work in the implementation of the Convention. </a:t>
            </a:r>
            <a:endParaRPr lang="fr-CH"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CO" dirty="0"/>
          </a:p>
        </p:txBody>
      </p:sp>
    </p:spTree>
    <p:extLst>
      <p:ext uri="{BB962C8B-B14F-4D97-AF65-F5344CB8AC3E}">
        <p14:creationId xmlns:p14="http://schemas.microsoft.com/office/powerpoint/2010/main" val="617496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C51831-062A-4D14-9677-875CDCF26C95}"/>
              </a:ext>
            </a:extLst>
          </p:cNvPr>
          <p:cNvSpPr>
            <a:spLocks noGrp="1"/>
          </p:cNvSpPr>
          <p:nvPr>
            <p:ph idx="1"/>
          </p:nvPr>
        </p:nvSpPr>
        <p:spPr>
          <a:xfrm>
            <a:off x="128465" y="1844824"/>
            <a:ext cx="9354244" cy="4392488"/>
          </a:xfrm>
        </p:spPr>
        <p:txBody>
          <a:bodyPr>
            <a:normAutofit/>
          </a:bodyPr>
          <a:lstStyle/>
          <a:p>
            <a:pPr marL="342900" indent="-342900">
              <a:buFont typeface="Wingdings" panose="05000000000000000000" pitchFamily="2" charset="2"/>
              <a:buChar char="§"/>
            </a:pPr>
            <a:r>
              <a:rPr lang="en-GB" sz="2100" dirty="0">
                <a:solidFill>
                  <a:schemeClr val="tx2"/>
                </a:solidFill>
                <a:latin typeface="+mn-lt"/>
              </a:rPr>
              <a:t>An initial username and password will be sent to the Permanent Mission of States Parties which will allow you to create your account and alter your password</a:t>
            </a:r>
          </a:p>
          <a:p>
            <a:pPr marL="342900" indent="-342900">
              <a:buFont typeface="Wingdings" panose="05000000000000000000" pitchFamily="2" charset="2"/>
              <a:buChar char="§"/>
            </a:pPr>
            <a:r>
              <a:rPr lang="en-GB" sz="2100" dirty="0">
                <a:solidFill>
                  <a:schemeClr val="tx2"/>
                </a:solidFill>
                <a:latin typeface="+mn-lt"/>
              </a:rPr>
              <a:t>The form will be firstly available in English and then in all official languages of the UN. You will be able to change your language preference from your account.</a:t>
            </a:r>
          </a:p>
          <a:p>
            <a:pPr marL="342900" indent="-342900">
              <a:buFont typeface="Wingdings" panose="05000000000000000000" pitchFamily="2" charset="2"/>
              <a:buChar char="§"/>
            </a:pPr>
            <a:r>
              <a:rPr lang="en-GB" sz="2100" dirty="0">
                <a:solidFill>
                  <a:schemeClr val="tx2"/>
                </a:solidFill>
                <a:latin typeface="+mn-lt"/>
              </a:rPr>
              <a:t>Work on the form can be saved and closed for multiple people to be able to contribute to the development of the form</a:t>
            </a:r>
          </a:p>
          <a:p>
            <a:pPr marL="342900" indent="-342900">
              <a:buFont typeface="Wingdings" panose="05000000000000000000" pitchFamily="2" charset="2"/>
              <a:buChar char="§"/>
            </a:pPr>
            <a:r>
              <a:rPr lang="en-GB" sz="2100" dirty="0">
                <a:solidFill>
                  <a:schemeClr val="tx2"/>
                </a:solidFill>
                <a:latin typeface="+mn-lt"/>
              </a:rPr>
              <a:t>Access to the report will be available on the Convention’s website – www.apminebanconvention.org</a:t>
            </a:r>
          </a:p>
          <a:p>
            <a:pPr marL="0" indent="0">
              <a:buNone/>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p:txBody>
      </p:sp>
      <p:sp>
        <p:nvSpPr>
          <p:cNvPr id="4" name="Title 1">
            <a:extLst>
              <a:ext uri="{FF2B5EF4-FFF2-40B4-BE49-F238E27FC236}">
                <a16:creationId xmlns:a16="http://schemas.microsoft.com/office/drawing/2014/main" id="{4A94E9A4-1E3A-45A8-94C7-875650E76F27}"/>
              </a:ext>
            </a:extLst>
          </p:cNvPr>
          <p:cNvSpPr>
            <a:spLocks noGrp="1"/>
          </p:cNvSpPr>
          <p:nvPr>
            <p:ph type="title"/>
          </p:nvPr>
        </p:nvSpPr>
        <p:spPr>
          <a:xfrm>
            <a:off x="12368" y="0"/>
            <a:ext cx="9286940" cy="714380"/>
          </a:xfrm>
        </p:spPr>
        <p:txBody>
          <a:bodyPr/>
          <a:lstStyle/>
          <a:p>
            <a:r>
              <a:rPr lang="es-CO" b="1" dirty="0"/>
              <a:t>Online </a:t>
            </a:r>
            <a:r>
              <a:rPr lang="es-CO" b="1" dirty="0" err="1"/>
              <a:t>Reporting</a:t>
            </a:r>
            <a:r>
              <a:rPr lang="es-CO" b="1" dirty="0"/>
              <a:t> Tool</a:t>
            </a:r>
          </a:p>
        </p:txBody>
      </p:sp>
    </p:spTree>
    <p:extLst>
      <p:ext uri="{BB962C8B-B14F-4D97-AF65-F5344CB8AC3E}">
        <p14:creationId xmlns:p14="http://schemas.microsoft.com/office/powerpoint/2010/main" val="204476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C51831-062A-4D14-9677-875CDCF26C95}"/>
              </a:ext>
            </a:extLst>
          </p:cNvPr>
          <p:cNvSpPr>
            <a:spLocks noGrp="1"/>
          </p:cNvSpPr>
          <p:nvPr>
            <p:ph idx="1"/>
          </p:nvPr>
        </p:nvSpPr>
        <p:spPr>
          <a:xfrm>
            <a:off x="128464" y="1484784"/>
            <a:ext cx="9354244" cy="4392488"/>
          </a:xfrm>
        </p:spPr>
        <p:txBody>
          <a:bodyPr>
            <a:normAutofit fontScale="92500" lnSpcReduction="20000"/>
          </a:bodyPr>
          <a:lstStyle/>
          <a:p>
            <a:pPr marL="342900" indent="-342900">
              <a:buFont typeface="Wingdings" panose="05000000000000000000" pitchFamily="2" charset="2"/>
              <a:buChar char="§"/>
            </a:pPr>
            <a:r>
              <a:rPr lang="en-GB" sz="2100" dirty="0">
                <a:solidFill>
                  <a:schemeClr val="tx2"/>
                </a:solidFill>
                <a:latin typeface="+mn-lt"/>
              </a:rPr>
              <a:t>In subsequent years, the previously submitted reports will remain accessible in your account in order to facilitate the development of your future reports</a:t>
            </a:r>
          </a:p>
          <a:p>
            <a:pPr marL="342900" indent="-342900">
              <a:buFont typeface="Wingdings" panose="05000000000000000000" pitchFamily="2" charset="2"/>
              <a:buChar char="§"/>
            </a:pPr>
            <a:r>
              <a:rPr lang="en-GB" sz="2100" dirty="0">
                <a:solidFill>
                  <a:schemeClr val="tx2"/>
                </a:solidFill>
                <a:latin typeface="+mn-lt"/>
              </a:rPr>
              <a:t>The form allows you to offer as much information as you see fit, both quantitative and qualitative, and allows you to provide attachments were relevant</a:t>
            </a:r>
          </a:p>
          <a:p>
            <a:pPr marL="342900" indent="-342900">
              <a:buFont typeface="Wingdings" panose="05000000000000000000" pitchFamily="2" charset="2"/>
              <a:buChar char="§"/>
            </a:pPr>
            <a:r>
              <a:rPr lang="en-GB" sz="2100" dirty="0">
                <a:solidFill>
                  <a:schemeClr val="tx2"/>
                </a:solidFill>
                <a:latin typeface="+mn-lt"/>
              </a:rPr>
              <a:t>You will be able to review your report before it is sent</a:t>
            </a:r>
          </a:p>
          <a:p>
            <a:pPr marL="342900" indent="-342900">
              <a:buFont typeface="Wingdings" panose="05000000000000000000" pitchFamily="2" charset="2"/>
              <a:buChar char="§"/>
            </a:pPr>
            <a:r>
              <a:rPr lang="en-GB" sz="2100" dirty="0">
                <a:solidFill>
                  <a:schemeClr val="tx2"/>
                </a:solidFill>
                <a:latin typeface="+mn-lt"/>
              </a:rPr>
              <a:t>Once you finalize the form you can press submit and the report will be sent to the UN and the ISU</a:t>
            </a:r>
          </a:p>
          <a:p>
            <a:pPr marL="342900" indent="-342900">
              <a:buFont typeface="Wingdings" panose="05000000000000000000" pitchFamily="2" charset="2"/>
              <a:buChar char="§"/>
            </a:pPr>
            <a:r>
              <a:rPr lang="en-GB" sz="2100" dirty="0">
                <a:solidFill>
                  <a:schemeClr val="tx2"/>
                </a:solidFill>
                <a:latin typeface="+mn-lt"/>
              </a:rPr>
              <a:t>The ISU and, if necessary the provider, will provide States Parties with any technical issues you run into</a:t>
            </a:r>
          </a:p>
          <a:p>
            <a:pPr marL="342900" indent="-342900">
              <a:buFont typeface="Wingdings" panose="05000000000000000000" pitchFamily="2" charset="2"/>
              <a:buChar char="§"/>
            </a:pPr>
            <a:r>
              <a:rPr lang="en-GB" sz="2100" dirty="0">
                <a:solidFill>
                  <a:schemeClr val="tx2"/>
                </a:solidFill>
                <a:latin typeface="+mn-lt"/>
              </a:rPr>
              <a:t>A laptop or personal computer should be used to fill out the form. The Form will be fully responsive but it is not ready yet so until then please use your laptop or personal computer</a:t>
            </a:r>
          </a:p>
          <a:p>
            <a:pPr marL="342900" indent="-342900">
              <a:buFont typeface="Wingdings" panose="05000000000000000000" pitchFamily="2" charset="2"/>
              <a:buChar char="§"/>
            </a:pPr>
            <a:r>
              <a:rPr lang="en-GB" sz="2100" dirty="0">
                <a:solidFill>
                  <a:schemeClr val="tx2"/>
                </a:solidFill>
                <a:latin typeface="+mn-lt"/>
              </a:rPr>
              <a:t>The Form will work with most browsers including Firefox, Chrome, Edge, Safari. That said, the version of the browser should be relatively up to date</a:t>
            </a:r>
          </a:p>
          <a:p>
            <a:pPr marL="342900" indent="-342900">
              <a:buFont typeface="Wingdings" panose="05000000000000000000" pitchFamily="2" charset="2"/>
              <a:buChar char="§"/>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a:p>
            <a:pPr marL="342900" indent="-342900">
              <a:buFont typeface="Wingdings" panose="05000000000000000000" pitchFamily="2" charset="2"/>
              <a:buChar char="§"/>
            </a:pPr>
            <a:endParaRPr lang="en-GB" sz="1600" dirty="0">
              <a:solidFill>
                <a:schemeClr val="tx2"/>
              </a:solidFill>
              <a:latin typeface="+mn-lt"/>
            </a:endParaRPr>
          </a:p>
        </p:txBody>
      </p:sp>
      <p:sp>
        <p:nvSpPr>
          <p:cNvPr id="4" name="Title 1">
            <a:extLst>
              <a:ext uri="{FF2B5EF4-FFF2-40B4-BE49-F238E27FC236}">
                <a16:creationId xmlns:a16="http://schemas.microsoft.com/office/drawing/2014/main" id="{4A94E9A4-1E3A-45A8-94C7-875650E76F27}"/>
              </a:ext>
            </a:extLst>
          </p:cNvPr>
          <p:cNvSpPr>
            <a:spLocks noGrp="1"/>
          </p:cNvSpPr>
          <p:nvPr>
            <p:ph type="title"/>
          </p:nvPr>
        </p:nvSpPr>
        <p:spPr>
          <a:xfrm>
            <a:off x="12368" y="0"/>
            <a:ext cx="9286940" cy="714380"/>
          </a:xfrm>
        </p:spPr>
        <p:txBody>
          <a:bodyPr/>
          <a:lstStyle/>
          <a:p>
            <a:r>
              <a:rPr lang="es-CO" b="1" dirty="0"/>
              <a:t>Online </a:t>
            </a:r>
            <a:r>
              <a:rPr lang="es-CO" b="1" dirty="0" err="1"/>
              <a:t>Reporting</a:t>
            </a:r>
            <a:r>
              <a:rPr lang="es-CO" b="1" dirty="0"/>
              <a:t> Tool</a:t>
            </a:r>
          </a:p>
        </p:txBody>
      </p:sp>
    </p:spTree>
    <p:extLst>
      <p:ext uri="{BB962C8B-B14F-4D97-AF65-F5344CB8AC3E}">
        <p14:creationId xmlns:p14="http://schemas.microsoft.com/office/powerpoint/2010/main" val="1908432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47DD-C5A2-4B15-84DA-6924C2DE5427}"/>
              </a:ext>
            </a:extLst>
          </p:cNvPr>
          <p:cNvSpPr>
            <a:spLocks noGrp="1"/>
          </p:cNvSpPr>
          <p:nvPr>
            <p:ph type="title"/>
          </p:nvPr>
        </p:nvSpPr>
        <p:spPr>
          <a:xfrm>
            <a:off x="56456" y="-27384"/>
            <a:ext cx="9286940" cy="714380"/>
          </a:xfrm>
        </p:spPr>
        <p:txBody>
          <a:bodyPr/>
          <a:lstStyle/>
          <a:p>
            <a:r>
              <a:rPr lang="en-NZ" b="1"/>
              <a:t>Article 7 Reporting – Status </a:t>
            </a:r>
          </a:p>
        </p:txBody>
      </p:sp>
      <p:sp>
        <p:nvSpPr>
          <p:cNvPr id="3" name="Content Placeholder 2">
            <a:extLst>
              <a:ext uri="{FF2B5EF4-FFF2-40B4-BE49-F238E27FC236}">
                <a16:creationId xmlns:a16="http://schemas.microsoft.com/office/drawing/2014/main" id="{5D754358-C9B2-4C2E-849F-C7AC7C0E9C92}"/>
              </a:ext>
            </a:extLst>
          </p:cNvPr>
          <p:cNvSpPr>
            <a:spLocks noGrp="1"/>
          </p:cNvSpPr>
          <p:nvPr>
            <p:ph idx="1"/>
          </p:nvPr>
        </p:nvSpPr>
        <p:spPr>
          <a:xfrm>
            <a:off x="407478" y="1592795"/>
            <a:ext cx="9066213" cy="4392488"/>
          </a:xfrm>
        </p:spPr>
        <p:txBody>
          <a:bodyPr/>
          <a:lstStyle/>
          <a:p>
            <a:pPr marL="0" indent="0">
              <a:buNone/>
            </a:pPr>
            <a:endParaRPr lang="es-CO" dirty="0"/>
          </a:p>
          <a:p>
            <a:pPr marL="0" indent="0">
              <a:buNone/>
            </a:pPr>
            <a:endParaRPr lang="es-CO" dirty="0"/>
          </a:p>
          <a:p>
            <a:pPr marL="0" indent="0">
              <a:buNone/>
            </a:pPr>
            <a:endParaRPr lang="es-CO" dirty="0"/>
          </a:p>
        </p:txBody>
      </p:sp>
      <p:graphicFrame>
        <p:nvGraphicFramePr>
          <p:cNvPr id="6" name="Chart 5">
            <a:extLst>
              <a:ext uri="{FF2B5EF4-FFF2-40B4-BE49-F238E27FC236}">
                <a16:creationId xmlns:a16="http://schemas.microsoft.com/office/drawing/2014/main" id="{F2AAA08A-2A15-452E-956E-1BF18CD167C4}"/>
              </a:ext>
            </a:extLst>
          </p:cNvPr>
          <p:cNvGraphicFramePr/>
          <p:nvPr/>
        </p:nvGraphicFramePr>
        <p:xfrm>
          <a:off x="-807639" y="1802415"/>
          <a:ext cx="4745732" cy="38070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D698895E-B5D8-4D41-A67D-0634E25EAC9E}"/>
              </a:ext>
            </a:extLst>
          </p:cNvPr>
          <p:cNvGraphicFramePr/>
          <p:nvPr>
            <p:extLst>
              <p:ext uri="{D42A27DB-BD31-4B8C-83A1-F6EECF244321}">
                <p14:modId xmlns:p14="http://schemas.microsoft.com/office/powerpoint/2010/main" val="1761377371"/>
              </p:ext>
            </p:extLst>
          </p:nvPr>
        </p:nvGraphicFramePr>
        <p:xfrm>
          <a:off x="2655541" y="1665298"/>
          <a:ext cx="3312368"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50899828-764E-4B72-9E96-6E8C6CA15759}"/>
              </a:ext>
            </a:extLst>
          </p:cNvPr>
          <p:cNvGraphicFramePr/>
          <p:nvPr>
            <p:extLst>
              <p:ext uri="{D42A27DB-BD31-4B8C-83A1-F6EECF244321}">
                <p14:modId xmlns:p14="http://schemas.microsoft.com/office/powerpoint/2010/main" val="435775206"/>
              </p:ext>
            </p:extLst>
          </p:nvPr>
        </p:nvGraphicFramePr>
        <p:xfrm>
          <a:off x="4946628" y="1665298"/>
          <a:ext cx="2801517" cy="20162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78154699-A999-4CE5-B92D-9A32D0D7B4F4}"/>
              </a:ext>
            </a:extLst>
          </p:cNvPr>
          <p:cNvGraphicFramePr/>
          <p:nvPr/>
        </p:nvGraphicFramePr>
        <p:xfrm>
          <a:off x="7195981" y="2500874"/>
          <a:ext cx="2808312" cy="194421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1790CC7A-99AB-46F4-BA5C-5A004F6FD903}"/>
              </a:ext>
            </a:extLst>
          </p:cNvPr>
          <p:cNvGraphicFramePr/>
          <p:nvPr>
            <p:extLst>
              <p:ext uri="{D42A27DB-BD31-4B8C-83A1-F6EECF244321}">
                <p14:modId xmlns:p14="http://schemas.microsoft.com/office/powerpoint/2010/main" val="4123663846"/>
              </p:ext>
            </p:extLst>
          </p:nvPr>
        </p:nvGraphicFramePr>
        <p:xfrm>
          <a:off x="4946628" y="3789039"/>
          <a:ext cx="2988400" cy="201622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Chart 13">
            <a:extLst>
              <a:ext uri="{FF2B5EF4-FFF2-40B4-BE49-F238E27FC236}">
                <a16:creationId xmlns:a16="http://schemas.microsoft.com/office/drawing/2014/main" id="{24BE853C-1454-456E-9AA5-5103CA59503F}"/>
              </a:ext>
            </a:extLst>
          </p:cNvPr>
          <p:cNvGraphicFramePr/>
          <p:nvPr>
            <p:extLst>
              <p:ext uri="{D42A27DB-BD31-4B8C-83A1-F6EECF244321}">
                <p14:modId xmlns:p14="http://schemas.microsoft.com/office/powerpoint/2010/main" val="2097231790"/>
              </p:ext>
            </p:extLst>
          </p:nvPr>
        </p:nvGraphicFramePr>
        <p:xfrm>
          <a:off x="2630707" y="3745053"/>
          <a:ext cx="3312369" cy="206021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246415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72BB-BAA8-491B-89AE-177D9BA07633}"/>
              </a:ext>
            </a:extLst>
          </p:cNvPr>
          <p:cNvSpPr>
            <a:spLocks noGrp="1"/>
          </p:cNvSpPr>
          <p:nvPr>
            <p:ph type="title"/>
          </p:nvPr>
        </p:nvSpPr>
        <p:spPr>
          <a:xfrm>
            <a:off x="429831" y="479522"/>
            <a:ext cx="9286940" cy="714380"/>
          </a:xfrm>
        </p:spPr>
        <p:txBody>
          <a:bodyPr/>
          <a:lstStyle/>
          <a:p>
            <a:r>
              <a:rPr lang="en-GB" b="1" dirty="0"/>
              <a:t>Where to send your report</a:t>
            </a:r>
          </a:p>
        </p:txBody>
      </p:sp>
      <p:sp>
        <p:nvSpPr>
          <p:cNvPr id="3" name="Content Placeholder 2">
            <a:extLst>
              <a:ext uri="{FF2B5EF4-FFF2-40B4-BE49-F238E27FC236}">
                <a16:creationId xmlns:a16="http://schemas.microsoft.com/office/drawing/2014/main" id="{DA8142BF-D509-4C4C-8BC7-36F9398CA4D3}"/>
              </a:ext>
            </a:extLst>
          </p:cNvPr>
          <p:cNvSpPr>
            <a:spLocks noGrp="1"/>
          </p:cNvSpPr>
          <p:nvPr>
            <p:ph idx="1"/>
          </p:nvPr>
        </p:nvSpPr>
        <p:spPr/>
        <p:txBody>
          <a:bodyPr>
            <a:noAutofit/>
          </a:bodyPr>
          <a:lstStyle/>
          <a:p>
            <a:pPr marL="182563" indent="-182563" algn="just">
              <a:spcAft>
                <a:spcPts val="600"/>
              </a:spcAft>
              <a:buFont typeface="Wingdings" panose="05000000000000000000" pitchFamily="2" charset="2"/>
              <a:buChar char="§"/>
            </a:pPr>
            <a:r>
              <a:rPr lang="en-GB" sz="2100" dirty="0">
                <a:solidFill>
                  <a:schemeClr val="tx2"/>
                </a:solidFill>
                <a:effectLst/>
                <a:latin typeface="+mn-lt"/>
              </a:rPr>
              <a:t>The Secretary-General has designated the United Nations Office for Disarmament Affairs, Geneva Branch, as the entity responsible for receiving reports and making them available. </a:t>
            </a:r>
          </a:p>
          <a:p>
            <a:pPr marL="182563" indent="0" algn="just">
              <a:spcAft>
                <a:spcPts val="600"/>
              </a:spcAft>
              <a:buNone/>
            </a:pPr>
            <a:r>
              <a:rPr lang="en-GB" sz="2100" dirty="0">
                <a:solidFill>
                  <a:schemeClr val="tx2"/>
                </a:solidFill>
                <a:effectLst/>
                <a:latin typeface="+mn-lt"/>
              </a:rPr>
              <a:t>Reports should be submitted electronically, in at least one of the authentic languages of the Convention (</a:t>
            </a:r>
            <a:r>
              <a:rPr lang="en-GB" sz="2100" dirty="0" err="1">
                <a:solidFill>
                  <a:schemeClr val="tx2"/>
                </a:solidFill>
                <a:effectLst/>
                <a:latin typeface="+mn-lt"/>
              </a:rPr>
              <a:t>i.e.,Arabic</a:t>
            </a:r>
            <a:r>
              <a:rPr lang="en-GB" sz="2100" dirty="0">
                <a:solidFill>
                  <a:schemeClr val="tx2"/>
                </a:solidFill>
                <a:effectLst/>
                <a:latin typeface="+mn-lt"/>
              </a:rPr>
              <a:t>, Chinese, English, French, Russia or Spanish) to the following</a:t>
            </a:r>
            <a:endParaRPr lang="fr-CH" sz="2100" dirty="0">
              <a:solidFill>
                <a:schemeClr val="tx2"/>
              </a:solidFill>
              <a:effectLst/>
              <a:latin typeface="+mn-lt"/>
            </a:endParaRPr>
          </a:p>
          <a:p>
            <a:pPr marL="0" indent="0" algn="just">
              <a:spcAft>
                <a:spcPts val="600"/>
              </a:spcAft>
              <a:buNone/>
            </a:pPr>
            <a:endParaRPr lang="en-GB" sz="2100" dirty="0">
              <a:solidFill>
                <a:schemeClr val="tx2"/>
              </a:solidFill>
              <a:effectLst/>
              <a:latin typeface="+mn-lt"/>
            </a:endParaRPr>
          </a:p>
          <a:p>
            <a:pPr marL="0" indent="0" algn="just">
              <a:spcBef>
                <a:spcPts val="0"/>
              </a:spcBef>
              <a:spcAft>
                <a:spcPts val="0"/>
              </a:spcAft>
              <a:buNone/>
            </a:pPr>
            <a:r>
              <a:rPr lang="en-GB" sz="2100" dirty="0">
                <a:solidFill>
                  <a:schemeClr val="tx2"/>
                </a:solidFill>
                <a:latin typeface="+mn-lt"/>
              </a:rPr>
              <a:t>     </a:t>
            </a:r>
            <a:r>
              <a:rPr lang="en-GB" sz="2100" dirty="0">
                <a:solidFill>
                  <a:schemeClr val="tx2"/>
                </a:solidFill>
                <a:effectLst/>
                <a:latin typeface="+mn-lt"/>
              </a:rPr>
              <a:t>Anti-Personnel Mine Ban Convention Officer-in-Charge</a:t>
            </a:r>
            <a:endParaRPr lang="fr-CH" sz="2100" dirty="0">
              <a:solidFill>
                <a:schemeClr val="tx2"/>
              </a:solidFill>
              <a:effectLst/>
              <a:latin typeface="+mn-lt"/>
            </a:endParaRPr>
          </a:p>
          <a:p>
            <a:pPr marL="0" indent="0" algn="just">
              <a:spcBef>
                <a:spcPts val="0"/>
              </a:spcBef>
              <a:spcAft>
                <a:spcPts val="0"/>
              </a:spcAft>
              <a:buNone/>
            </a:pPr>
            <a:r>
              <a:rPr lang="en-GB" sz="2100" dirty="0">
                <a:solidFill>
                  <a:schemeClr val="tx2"/>
                </a:solidFill>
                <a:effectLst/>
                <a:latin typeface="+mn-lt"/>
              </a:rPr>
              <a:t>     United Nations Office for Disarmament Affairs, Geneva Branch</a:t>
            </a:r>
          </a:p>
          <a:p>
            <a:pPr marL="0" indent="0" algn="just">
              <a:spcBef>
                <a:spcPts val="0"/>
              </a:spcBef>
              <a:spcAft>
                <a:spcPts val="0"/>
              </a:spcAft>
              <a:buNone/>
            </a:pPr>
            <a:r>
              <a:rPr lang="en-GB" sz="2100" dirty="0">
                <a:solidFill>
                  <a:schemeClr val="tx2"/>
                </a:solidFill>
                <a:effectLst/>
                <a:latin typeface="+mn-lt"/>
              </a:rPr>
              <a:t>     </a:t>
            </a:r>
            <a:r>
              <a:rPr lang="en-GB" sz="2100" dirty="0">
                <a:solidFill>
                  <a:schemeClr val="tx2"/>
                </a:solidFill>
                <a:effectLst/>
                <a:latin typeface="+mn-lt"/>
                <a:hlinkClick r:id="rId2"/>
              </a:rPr>
              <a:t>aplc@unog.org</a:t>
            </a:r>
            <a:r>
              <a:rPr lang="en-GB" sz="2100" dirty="0">
                <a:solidFill>
                  <a:schemeClr val="tx2"/>
                </a:solidFill>
                <a:effectLst/>
                <a:latin typeface="+mn-lt"/>
              </a:rPr>
              <a:t> </a:t>
            </a:r>
            <a:endParaRPr lang="fr-CH" sz="2100" dirty="0">
              <a:solidFill>
                <a:schemeClr val="tx2"/>
              </a:solidFill>
              <a:effectLst/>
              <a:latin typeface="+mn-lt"/>
            </a:endParaRPr>
          </a:p>
        </p:txBody>
      </p:sp>
    </p:spTree>
    <p:extLst>
      <p:ext uri="{BB962C8B-B14F-4D97-AF65-F5344CB8AC3E}">
        <p14:creationId xmlns:p14="http://schemas.microsoft.com/office/powerpoint/2010/main" val="3642440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72BB-BAA8-491B-89AE-177D9BA07633}"/>
              </a:ext>
            </a:extLst>
          </p:cNvPr>
          <p:cNvSpPr>
            <a:spLocks noGrp="1"/>
          </p:cNvSpPr>
          <p:nvPr>
            <p:ph type="title"/>
          </p:nvPr>
        </p:nvSpPr>
        <p:spPr>
          <a:xfrm>
            <a:off x="429831" y="479522"/>
            <a:ext cx="9286940" cy="714380"/>
          </a:xfrm>
        </p:spPr>
        <p:txBody>
          <a:bodyPr/>
          <a:lstStyle/>
          <a:p>
            <a:r>
              <a:rPr lang="en-GB" b="1" dirty="0"/>
              <a:t>Where to send your report</a:t>
            </a:r>
          </a:p>
        </p:txBody>
      </p:sp>
      <p:sp>
        <p:nvSpPr>
          <p:cNvPr id="3" name="Content Placeholder 2">
            <a:extLst>
              <a:ext uri="{FF2B5EF4-FFF2-40B4-BE49-F238E27FC236}">
                <a16:creationId xmlns:a16="http://schemas.microsoft.com/office/drawing/2014/main" id="{DA8142BF-D509-4C4C-8BC7-36F9398CA4D3}"/>
              </a:ext>
            </a:extLst>
          </p:cNvPr>
          <p:cNvSpPr>
            <a:spLocks noGrp="1"/>
          </p:cNvSpPr>
          <p:nvPr>
            <p:ph idx="1"/>
          </p:nvPr>
        </p:nvSpPr>
        <p:spPr/>
        <p:txBody>
          <a:bodyPr>
            <a:noAutofit/>
          </a:bodyPr>
          <a:lstStyle/>
          <a:p>
            <a:pPr marL="0" indent="0" algn="just">
              <a:spcAft>
                <a:spcPts val="600"/>
              </a:spcAft>
              <a:buNone/>
            </a:pPr>
            <a:endParaRPr lang="en-GB" sz="2100" dirty="0">
              <a:solidFill>
                <a:schemeClr val="tx2"/>
              </a:solidFill>
              <a:latin typeface="+mn-lt"/>
            </a:endParaRPr>
          </a:p>
          <a:p>
            <a:pPr marL="182563" indent="-182563" algn="just">
              <a:spcAft>
                <a:spcPts val="600"/>
              </a:spcAft>
              <a:buFont typeface="Wingdings" panose="05000000000000000000" pitchFamily="2" charset="2"/>
              <a:buChar char="§"/>
            </a:pPr>
            <a:r>
              <a:rPr lang="en-GB" sz="2100" dirty="0">
                <a:solidFill>
                  <a:schemeClr val="tx2"/>
                </a:solidFill>
                <a:effectLst/>
                <a:latin typeface="+mn-lt"/>
              </a:rPr>
              <a:t>States Parties are encouraged to also provide an electronic copy of their reports to the Implementation Support Unit.</a:t>
            </a:r>
          </a:p>
          <a:p>
            <a:pPr marL="182563" indent="0" algn="just">
              <a:spcAft>
                <a:spcPts val="600"/>
              </a:spcAft>
              <a:buNone/>
            </a:pPr>
            <a:r>
              <a:rPr lang="en-GB" sz="2100" dirty="0">
                <a:solidFill>
                  <a:schemeClr val="tx2"/>
                </a:solidFill>
                <a:effectLst/>
                <a:latin typeface="+mn-lt"/>
              </a:rPr>
              <a:t>The Implementation Support Unit makes the most recent report submitted by each State Party available on the Convention’s website and summarizes information contained in reports in order to support the work of the Convention’s Committees. Copies of reports can be directed to the following:</a:t>
            </a:r>
          </a:p>
          <a:p>
            <a:pPr marL="0" indent="0" algn="just">
              <a:spcAft>
                <a:spcPts val="600"/>
              </a:spcAft>
              <a:buNone/>
            </a:pPr>
            <a:endParaRPr lang="fr-CH" sz="2100" dirty="0">
              <a:solidFill>
                <a:schemeClr val="tx2"/>
              </a:solidFill>
              <a:effectLst/>
              <a:latin typeface="+mn-lt"/>
            </a:endParaRPr>
          </a:p>
          <a:p>
            <a:pPr marL="0" indent="0" algn="just">
              <a:spcBef>
                <a:spcPts val="0"/>
              </a:spcBef>
              <a:spcAft>
                <a:spcPts val="0"/>
              </a:spcAft>
              <a:buNone/>
            </a:pPr>
            <a:r>
              <a:rPr lang="en-GB" sz="2100" dirty="0">
                <a:solidFill>
                  <a:schemeClr val="tx2"/>
                </a:solidFill>
                <a:latin typeface="+mn-lt"/>
              </a:rPr>
              <a:t>     </a:t>
            </a:r>
            <a:r>
              <a:rPr lang="en-GB" sz="2100" dirty="0">
                <a:solidFill>
                  <a:schemeClr val="tx2"/>
                </a:solidFill>
                <a:effectLst/>
                <a:latin typeface="+mn-lt"/>
              </a:rPr>
              <a:t>Anti-Personnel Mine Ban Convention Implementation Support Unit</a:t>
            </a:r>
          </a:p>
          <a:p>
            <a:pPr marL="0" indent="0" algn="just">
              <a:spcBef>
                <a:spcPts val="0"/>
              </a:spcBef>
              <a:spcAft>
                <a:spcPts val="0"/>
              </a:spcAft>
              <a:buNone/>
            </a:pPr>
            <a:r>
              <a:rPr lang="en-GB" sz="2100" dirty="0">
                <a:solidFill>
                  <a:schemeClr val="tx2"/>
                </a:solidFill>
                <a:latin typeface="+mn-lt"/>
              </a:rPr>
              <a:t>     </a:t>
            </a:r>
            <a:r>
              <a:rPr lang="en-GB" sz="2100" dirty="0">
                <a:solidFill>
                  <a:schemeClr val="tx2"/>
                </a:solidFill>
                <a:latin typeface="+mn-lt"/>
                <a:hlinkClick r:id="rId2"/>
              </a:rPr>
              <a:t>isu@apminebanconvention.org</a:t>
            </a:r>
            <a:r>
              <a:rPr lang="en-GB" sz="2100" dirty="0">
                <a:solidFill>
                  <a:schemeClr val="tx2"/>
                </a:solidFill>
                <a:latin typeface="+mn-lt"/>
              </a:rPr>
              <a:t> </a:t>
            </a:r>
            <a:endParaRPr lang="fr-CH" sz="2100" dirty="0">
              <a:solidFill>
                <a:schemeClr val="tx2"/>
              </a:solidFill>
              <a:effectLst/>
              <a:latin typeface="+mn-lt"/>
            </a:endParaRPr>
          </a:p>
        </p:txBody>
      </p:sp>
    </p:spTree>
    <p:extLst>
      <p:ext uri="{BB962C8B-B14F-4D97-AF65-F5344CB8AC3E}">
        <p14:creationId xmlns:p14="http://schemas.microsoft.com/office/powerpoint/2010/main" val="177374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AFCE6E-4762-4278-997D-E1B4B0841D9A}"/>
              </a:ext>
            </a:extLst>
          </p:cNvPr>
          <p:cNvSpPr txBox="1"/>
          <p:nvPr/>
        </p:nvSpPr>
        <p:spPr>
          <a:xfrm>
            <a:off x="344488" y="5733256"/>
            <a:ext cx="5688632" cy="923330"/>
          </a:xfrm>
          <a:prstGeom prst="rect">
            <a:avLst/>
          </a:prstGeom>
          <a:solidFill>
            <a:schemeClr val="bg1"/>
          </a:solidFill>
        </p:spPr>
        <p:txBody>
          <a:bodyPr wrap="square" rtlCol="0">
            <a:spAutoFit/>
          </a:bodyPr>
          <a:lstStyle/>
          <a:p>
            <a:pPr algn="ctr"/>
            <a:r>
              <a:rPr lang="es-CO" b="1" dirty="0">
                <a:solidFill>
                  <a:schemeClr val="tx2"/>
                </a:solidFill>
                <a:latin typeface="Verdana" pitchFamily="34" charset="0"/>
                <a:ea typeface="Verdana" pitchFamily="34" charset="0"/>
                <a:cs typeface="Verdana" pitchFamily="34" charset="0"/>
              </a:rPr>
              <a:t>Committee </a:t>
            </a:r>
            <a:r>
              <a:rPr lang="es-CO" b="1" dirty="0" err="1">
                <a:solidFill>
                  <a:schemeClr val="tx2"/>
                </a:solidFill>
                <a:latin typeface="Verdana" pitchFamily="34" charset="0"/>
                <a:ea typeface="Verdana" pitchFamily="34" charset="0"/>
                <a:cs typeface="Verdana" pitchFamily="34" charset="0"/>
              </a:rPr>
              <a:t>on</a:t>
            </a:r>
            <a:r>
              <a:rPr lang="es-CO" b="1" dirty="0">
                <a:solidFill>
                  <a:schemeClr val="tx2"/>
                </a:solidFill>
                <a:latin typeface="Verdana" pitchFamily="34" charset="0"/>
                <a:ea typeface="Verdana" pitchFamily="34" charset="0"/>
                <a:cs typeface="Verdana" pitchFamily="34" charset="0"/>
              </a:rPr>
              <a:t> </a:t>
            </a:r>
            <a:r>
              <a:rPr lang="es-CO" b="1" dirty="0" err="1">
                <a:solidFill>
                  <a:schemeClr val="tx2"/>
                </a:solidFill>
                <a:latin typeface="Verdana" pitchFamily="34" charset="0"/>
                <a:ea typeface="Verdana" pitchFamily="34" charset="0"/>
                <a:cs typeface="Verdana" pitchFamily="34" charset="0"/>
              </a:rPr>
              <a:t>Article</a:t>
            </a:r>
            <a:r>
              <a:rPr lang="es-CO" b="1" dirty="0">
                <a:solidFill>
                  <a:schemeClr val="tx2"/>
                </a:solidFill>
                <a:latin typeface="Verdana" pitchFamily="34" charset="0"/>
                <a:ea typeface="Verdana" pitchFamily="34" charset="0"/>
                <a:cs typeface="Verdana" pitchFamily="34" charset="0"/>
              </a:rPr>
              <a:t> 5 </a:t>
            </a:r>
            <a:r>
              <a:rPr lang="es-CO" b="1" dirty="0" err="1">
                <a:solidFill>
                  <a:schemeClr val="tx2"/>
                </a:solidFill>
                <a:latin typeface="Verdana" pitchFamily="34" charset="0"/>
                <a:ea typeface="Verdana" pitchFamily="34" charset="0"/>
                <a:cs typeface="Verdana" pitchFamily="34" charset="0"/>
              </a:rPr>
              <a:t>Implementation</a:t>
            </a:r>
            <a:endParaRPr lang="es-CO" b="1" dirty="0">
              <a:solidFill>
                <a:schemeClr val="tx2"/>
              </a:solidFill>
              <a:latin typeface="Verdana" pitchFamily="34" charset="0"/>
              <a:ea typeface="Verdana" pitchFamily="34" charset="0"/>
              <a:cs typeface="Verdana" pitchFamily="34" charset="0"/>
            </a:endParaRPr>
          </a:p>
          <a:p>
            <a:pPr algn="ctr"/>
            <a:endParaRPr lang="es-CO" b="1" dirty="0">
              <a:solidFill>
                <a:schemeClr val="tx2"/>
              </a:solidFill>
              <a:latin typeface="Verdana" pitchFamily="34" charset="0"/>
              <a:ea typeface="Verdana" pitchFamily="34" charset="0"/>
              <a:cs typeface="Verdana" pitchFamily="34" charset="0"/>
            </a:endParaRPr>
          </a:p>
          <a:p>
            <a:pPr algn="ctr"/>
            <a:r>
              <a:rPr lang="es-CO" b="1" dirty="0">
                <a:solidFill>
                  <a:schemeClr val="tx2"/>
                </a:solidFill>
                <a:latin typeface="Verdana" pitchFamily="34" charset="0"/>
                <a:ea typeface="Verdana" pitchFamily="34" charset="0"/>
                <a:cs typeface="Verdana" pitchFamily="34" charset="0"/>
              </a:rPr>
              <a:t>16 </a:t>
            </a:r>
            <a:r>
              <a:rPr lang="es-CO" b="1" dirty="0" err="1">
                <a:solidFill>
                  <a:schemeClr val="tx2"/>
                </a:solidFill>
                <a:latin typeface="Verdana" pitchFamily="34" charset="0"/>
                <a:ea typeface="Verdana" pitchFamily="34" charset="0"/>
                <a:cs typeface="Verdana" pitchFamily="34" charset="0"/>
              </a:rPr>
              <a:t>December</a:t>
            </a:r>
            <a:r>
              <a:rPr lang="es-CO" b="1" dirty="0">
                <a:solidFill>
                  <a:schemeClr val="tx2"/>
                </a:solidFill>
                <a:latin typeface="Verdana" pitchFamily="34" charset="0"/>
                <a:ea typeface="Verdana" pitchFamily="34" charset="0"/>
                <a:cs typeface="Verdana" pitchFamily="34" charset="0"/>
              </a:rPr>
              <a:t> 2020</a:t>
            </a:r>
          </a:p>
        </p:txBody>
      </p:sp>
      <p:sp>
        <p:nvSpPr>
          <p:cNvPr id="4" name="TextBox 3">
            <a:extLst>
              <a:ext uri="{FF2B5EF4-FFF2-40B4-BE49-F238E27FC236}">
                <a16:creationId xmlns:a16="http://schemas.microsoft.com/office/drawing/2014/main" id="{937E1CB6-5301-4F4F-ABA5-730476EB6A2E}"/>
              </a:ext>
            </a:extLst>
          </p:cNvPr>
          <p:cNvSpPr txBox="1"/>
          <p:nvPr/>
        </p:nvSpPr>
        <p:spPr>
          <a:xfrm>
            <a:off x="272480" y="5534561"/>
            <a:ext cx="5688632" cy="1323439"/>
          </a:xfrm>
          <a:prstGeom prst="rect">
            <a:avLst/>
          </a:prstGeom>
          <a:solidFill>
            <a:schemeClr val="bg1"/>
          </a:solidFill>
        </p:spPr>
        <p:txBody>
          <a:bodyPr wrap="square" rtlCol="0">
            <a:spAutoFit/>
          </a:bodyPr>
          <a:lstStyle/>
          <a:p>
            <a:pPr algn="ctr"/>
            <a:r>
              <a:rPr lang="en-US" sz="1600" b="1" dirty="0">
                <a:solidFill>
                  <a:schemeClr val="accent1"/>
                </a:solidFill>
                <a:latin typeface="Verdana" pitchFamily="34" charset="0"/>
                <a:ea typeface="Verdana" pitchFamily="34" charset="0"/>
                <a:cs typeface="Verdana" pitchFamily="34" charset="0"/>
              </a:rPr>
              <a:t>Article 7 Transparency Reports and the </a:t>
            </a:r>
          </a:p>
          <a:p>
            <a:pPr algn="ctr"/>
            <a:r>
              <a:rPr lang="en-US" sz="1600" b="1" dirty="0">
                <a:solidFill>
                  <a:schemeClr val="accent1"/>
                </a:solidFill>
                <a:latin typeface="Verdana" pitchFamily="34" charset="0"/>
                <a:ea typeface="Verdana" pitchFamily="34" charset="0"/>
                <a:cs typeface="Verdana" pitchFamily="34" charset="0"/>
              </a:rPr>
              <a:t>Oslo Action Plan</a:t>
            </a:r>
          </a:p>
          <a:p>
            <a:pPr algn="ctr"/>
            <a:endParaRPr lang="en-US" sz="1600" b="1" dirty="0">
              <a:solidFill>
                <a:schemeClr val="accent1"/>
              </a:solidFill>
              <a:latin typeface="Verdana" pitchFamily="34" charset="0"/>
              <a:ea typeface="Verdana" pitchFamily="34" charset="0"/>
              <a:cs typeface="Verdana" pitchFamily="34" charset="0"/>
            </a:endParaRPr>
          </a:p>
          <a:p>
            <a:pPr algn="ctr"/>
            <a:r>
              <a:rPr lang="en-US" sz="1600" b="1" dirty="0">
                <a:solidFill>
                  <a:schemeClr val="accent1"/>
                </a:solidFill>
                <a:latin typeface="Verdana" pitchFamily="34" charset="0"/>
                <a:ea typeface="Verdana" pitchFamily="34" charset="0"/>
                <a:cs typeface="Verdana" pitchFamily="34" charset="0"/>
              </a:rPr>
              <a:t>Online Workshop</a:t>
            </a:r>
          </a:p>
          <a:p>
            <a:pPr algn="ctr"/>
            <a:r>
              <a:rPr lang="en-US" sz="1600" b="1" dirty="0">
                <a:solidFill>
                  <a:schemeClr val="accent1"/>
                </a:solidFill>
                <a:latin typeface="Verdana" pitchFamily="34" charset="0"/>
                <a:ea typeface="Verdana" pitchFamily="34" charset="0"/>
                <a:cs typeface="Verdana" pitchFamily="34" charset="0"/>
              </a:rPr>
              <a:t>10 March 2022</a:t>
            </a:r>
          </a:p>
        </p:txBody>
      </p:sp>
    </p:spTree>
    <p:extLst>
      <p:ext uri="{BB962C8B-B14F-4D97-AF65-F5344CB8AC3E}">
        <p14:creationId xmlns:p14="http://schemas.microsoft.com/office/powerpoint/2010/main" val="9440196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3AACE-E353-4E9D-8D6A-4DF25ACE5BA5}"/>
              </a:ext>
            </a:extLst>
          </p:cNvPr>
          <p:cNvSpPr>
            <a:spLocks noGrp="1"/>
          </p:cNvSpPr>
          <p:nvPr>
            <p:ph type="title"/>
          </p:nvPr>
        </p:nvSpPr>
        <p:spPr>
          <a:xfrm>
            <a:off x="419893" y="407514"/>
            <a:ext cx="9286940" cy="714380"/>
          </a:xfrm>
        </p:spPr>
        <p:txBody>
          <a:bodyPr/>
          <a:lstStyle/>
          <a:p>
            <a:r>
              <a:rPr lang="en-AU" b="1" dirty="0"/>
              <a:t>Article 7 – Transparency Measures </a:t>
            </a:r>
          </a:p>
        </p:txBody>
      </p:sp>
      <p:sp>
        <p:nvSpPr>
          <p:cNvPr id="3" name="Content Placeholder 2">
            <a:extLst>
              <a:ext uri="{FF2B5EF4-FFF2-40B4-BE49-F238E27FC236}">
                <a16:creationId xmlns:a16="http://schemas.microsoft.com/office/drawing/2014/main" id="{C7C44E14-B458-412B-A02E-893AE0FDFFDD}"/>
              </a:ext>
            </a:extLst>
          </p:cNvPr>
          <p:cNvSpPr>
            <a:spLocks noGrp="1"/>
          </p:cNvSpPr>
          <p:nvPr>
            <p:ph idx="1"/>
          </p:nvPr>
        </p:nvSpPr>
        <p:spPr>
          <a:xfrm>
            <a:off x="419893" y="1700808"/>
            <a:ext cx="9066213" cy="4392488"/>
          </a:xfrm>
        </p:spPr>
        <p:txBody>
          <a:bodyPr>
            <a:normAutofit/>
          </a:bodyPr>
          <a:lstStyle/>
          <a:p>
            <a:pPr marL="0" indent="0">
              <a:buNone/>
            </a:pPr>
            <a:r>
              <a:rPr lang="en-US" sz="2000" b="1" dirty="0">
                <a:solidFill>
                  <a:schemeClr val="tx2"/>
                </a:solidFill>
                <a:latin typeface="+mn-lt"/>
              </a:rPr>
              <a:t>No later thank 180 days after entry into force / updates submitted by 30 April annually</a:t>
            </a:r>
          </a:p>
          <a:p>
            <a:pPr marL="0" indent="0">
              <a:buNone/>
            </a:pPr>
            <a:endParaRPr lang="en-US" sz="1600" b="1" dirty="0">
              <a:solidFill>
                <a:schemeClr val="tx2"/>
              </a:solidFill>
              <a:latin typeface="+mn-lt"/>
            </a:endParaRPr>
          </a:p>
          <a:p>
            <a:pPr marL="182563" indent="-182563">
              <a:buFont typeface="Wingdings" panose="05000000000000000000" pitchFamily="2" charset="2"/>
              <a:buChar char="§"/>
            </a:pPr>
            <a:r>
              <a:rPr lang="en-US" sz="2400" dirty="0">
                <a:solidFill>
                  <a:schemeClr val="tx2"/>
                </a:solidFill>
                <a:latin typeface="+mn-lt"/>
              </a:rPr>
              <a:t>The national implementation measures referred to in Article 9; </a:t>
            </a:r>
          </a:p>
          <a:p>
            <a:pPr marL="182563" indent="-182563">
              <a:buFont typeface="Wingdings" panose="05000000000000000000" pitchFamily="2" charset="2"/>
              <a:buChar char="§"/>
            </a:pPr>
            <a:r>
              <a:rPr lang="en-US" sz="2400" dirty="0">
                <a:solidFill>
                  <a:schemeClr val="tx2"/>
                </a:solidFill>
                <a:latin typeface="+mn-lt"/>
              </a:rPr>
              <a:t>stockpiled anti-personnel mines; </a:t>
            </a:r>
          </a:p>
          <a:p>
            <a:pPr marL="182563" indent="-182563">
              <a:buFont typeface="Wingdings" panose="05000000000000000000" pitchFamily="2" charset="2"/>
              <a:buChar char="§"/>
            </a:pPr>
            <a:r>
              <a:rPr lang="en-US" sz="2400" dirty="0">
                <a:solidFill>
                  <a:schemeClr val="tx2"/>
                </a:solidFill>
                <a:latin typeface="+mn-lt"/>
              </a:rPr>
              <a:t>Information on Mined Areas </a:t>
            </a:r>
          </a:p>
          <a:p>
            <a:pPr marL="182563" indent="-182563">
              <a:buFont typeface="Wingdings" panose="05000000000000000000" pitchFamily="2" charset="2"/>
              <a:buChar char="§"/>
            </a:pPr>
            <a:r>
              <a:rPr lang="en-US" sz="2400" dirty="0">
                <a:solidFill>
                  <a:schemeClr val="tx2"/>
                </a:solidFill>
                <a:latin typeface="+mn-lt"/>
              </a:rPr>
              <a:t>Information on mines retained or transferred for the development of and training in mine detection, mine clearance or mine destruction techniques, or transferred for the purpose of destruction, in accordance with Article 3; </a:t>
            </a:r>
          </a:p>
        </p:txBody>
      </p:sp>
    </p:spTree>
    <p:extLst>
      <p:ext uri="{BB962C8B-B14F-4D97-AF65-F5344CB8AC3E}">
        <p14:creationId xmlns:p14="http://schemas.microsoft.com/office/powerpoint/2010/main" val="7621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3AACE-E353-4E9D-8D6A-4DF25ACE5BA5}"/>
              </a:ext>
            </a:extLst>
          </p:cNvPr>
          <p:cNvSpPr>
            <a:spLocks noGrp="1"/>
          </p:cNvSpPr>
          <p:nvPr>
            <p:ph type="title"/>
          </p:nvPr>
        </p:nvSpPr>
        <p:spPr>
          <a:xfrm>
            <a:off x="309529" y="332656"/>
            <a:ext cx="9286940" cy="714380"/>
          </a:xfrm>
        </p:spPr>
        <p:txBody>
          <a:bodyPr/>
          <a:lstStyle/>
          <a:p>
            <a:r>
              <a:rPr lang="en-GB" b="1" dirty="0"/>
              <a:t>Article 7 – Transparency Measures </a:t>
            </a:r>
          </a:p>
        </p:txBody>
      </p:sp>
      <p:sp>
        <p:nvSpPr>
          <p:cNvPr id="3" name="Content Placeholder 2">
            <a:extLst>
              <a:ext uri="{FF2B5EF4-FFF2-40B4-BE49-F238E27FC236}">
                <a16:creationId xmlns:a16="http://schemas.microsoft.com/office/drawing/2014/main" id="{C7C44E14-B458-412B-A02E-893AE0FDFFDD}"/>
              </a:ext>
            </a:extLst>
          </p:cNvPr>
          <p:cNvSpPr>
            <a:spLocks noGrp="1"/>
          </p:cNvSpPr>
          <p:nvPr>
            <p:ph idx="1"/>
          </p:nvPr>
        </p:nvSpPr>
        <p:spPr>
          <a:xfrm>
            <a:off x="419893" y="1700808"/>
            <a:ext cx="9066213" cy="4392488"/>
          </a:xfrm>
        </p:spPr>
        <p:txBody>
          <a:bodyPr>
            <a:normAutofit/>
          </a:bodyPr>
          <a:lstStyle/>
          <a:p>
            <a:pPr marL="0" indent="0">
              <a:buNone/>
            </a:pPr>
            <a:r>
              <a:rPr lang="en-US" sz="2000" b="1" dirty="0">
                <a:solidFill>
                  <a:schemeClr val="tx2"/>
                </a:solidFill>
                <a:latin typeface="+mn-lt"/>
              </a:rPr>
              <a:t>No later thank 180 days after entry into force / updates submitted by 30 April annually</a:t>
            </a:r>
          </a:p>
          <a:p>
            <a:pPr marL="0" indent="0">
              <a:buNone/>
            </a:pPr>
            <a:endParaRPr lang="en-US" sz="1600" b="1" dirty="0">
              <a:solidFill>
                <a:schemeClr val="tx2"/>
              </a:solidFill>
              <a:latin typeface="+mn-lt"/>
            </a:endParaRPr>
          </a:p>
          <a:p>
            <a:pPr marL="182563" indent="-182563">
              <a:buFont typeface="Wingdings" panose="05000000000000000000" pitchFamily="2" charset="2"/>
              <a:buChar char="§"/>
            </a:pPr>
            <a:r>
              <a:rPr lang="en-US" sz="2000" dirty="0">
                <a:solidFill>
                  <a:schemeClr val="tx2"/>
                </a:solidFill>
                <a:latin typeface="+mn-lt"/>
              </a:rPr>
              <a:t>status of programs for the conversion or de-commissioning of anti-personnel mine production facilities; </a:t>
            </a:r>
          </a:p>
          <a:p>
            <a:pPr marL="182563" indent="-182563">
              <a:buFont typeface="Wingdings" panose="05000000000000000000" pitchFamily="2" charset="2"/>
              <a:buChar char="§"/>
            </a:pPr>
            <a:r>
              <a:rPr lang="en-US" sz="2000" dirty="0">
                <a:solidFill>
                  <a:schemeClr val="tx2"/>
                </a:solidFill>
                <a:latin typeface="+mn-lt"/>
              </a:rPr>
              <a:t>status of programs for the destruction of anti-personnel mines in accordance with Articles 4 and 5; </a:t>
            </a:r>
          </a:p>
          <a:p>
            <a:pPr marL="182563" indent="-182563">
              <a:buFont typeface="Wingdings" panose="05000000000000000000" pitchFamily="2" charset="2"/>
              <a:buChar char="§"/>
            </a:pPr>
            <a:r>
              <a:rPr lang="en-US" sz="2000" dirty="0">
                <a:solidFill>
                  <a:schemeClr val="tx2"/>
                </a:solidFill>
                <a:latin typeface="+mn-lt"/>
              </a:rPr>
              <a:t>types and quantities of all anti-personnel mines destroyed; </a:t>
            </a:r>
          </a:p>
          <a:p>
            <a:pPr marL="182563" indent="-182563">
              <a:buFont typeface="Wingdings" panose="05000000000000000000" pitchFamily="2" charset="2"/>
              <a:buChar char="§"/>
            </a:pPr>
            <a:r>
              <a:rPr lang="en-US" sz="2000" dirty="0">
                <a:solidFill>
                  <a:schemeClr val="tx2"/>
                </a:solidFill>
                <a:latin typeface="+mn-lt"/>
              </a:rPr>
              <a:t>measures taken to provide an immediate and effective warning to the population in relation to all areas identified under paragraph 2 of Article 5.</a:t>
            </a:r>
            <a:endParaRPr lang="es-CO" sz="2000" dirty="0">
              <a:solidFill>
                <a:schemeClr val="tx2"/>
              </a:solidFill>
              <a:latin typeface="+mn-lt"/>
            </a:endParaRPr>
          </a:p>
        </p:txBody>
      </p:sp>
    </p:spTree>
    <p:extLst>
      <p:ext uri="{BB962C8B-B14F-4D97-AF65-F5344CB8AC3E}">
        <p14:creationId xmlns:p14="http://schemas.microsoft.com/office/powerpoint/2010/main" val="2760143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1603-B62E-4879-8C2C-F1827D8245C3}"/>
              </a:ext>
            </a:extLst>
          </p:cNvPr>
          <p:cNvSpPr>
            <a:spLocks noGrp="1"/>
          </p:cNvSpPr>
          <p:nvPr>
            <p:ph type="title"/>
          </p:nvPr>
        </p:nvSpPr>
        <p:spPr>
          <a:xfrm>
            <a:off x="410132" y="476672"/>
            <a:ext cx="9286940" cy="714380"/>
          </a:xfrm>
        </p:spPr>
        <p:txBody>
          <a:bodyPr/>
          <a:lstStyle/>
          <a:p>
            <a:r>
              <a:rPr lang="en-NZ" b="1" dirty="0"/>
              <a:t>Reporting tools</a:t>
            </a:r>
          </a:p>
        </p:txBody>
      </p:sp>
      <p:sp>
        <p:nvSpPr>
          <p:cNvPr id="3" name="Content Placeholder 2">
            <a:extLst>
              <a:ext uri="{FF2B5EF4-FFF2-40B4-BE49-F238E27FC236}">
                <a16:creationId xmlns:a16="http://schemas.microsoft.com/office/drawing/2014/main" id="{346BD2EE-57E0-48EA-941C-7A7815094196}"/>
              </a:ext>
            </a:extLst>
          </p:cNvPr>
          <p:cNvSpPr>
            <a:spLocks noGrp="1"/>
          </p:cNvSpPr>
          <p:nvPr>
            <p:ph idx="1"/>
          </p:nvPr>
        </p:nvSpPr>
        <p:spPr>
          <a:xfrm>
            <a:off x="416495" y="1988840"/>
            <a:ext cx="9066213" cy="4392488"/>
          </a:xfrm>
        </p:spPr>
        <p:txBody>
          <a:bodyPr/>
          <a:lstStyle/>
          <a:p>
            <a:pPr marL="182563" indent="-182563">
              <a:buFont typeface="Wingdings" panose="05000000000000000000" pitchFamily="2" charset="2"/>
              <a:buChar char="§"/>
            </a:pPr>
            <a:r>
              <a:rPr lang="en-NZ" dirty="0">
                <a:solidFill>
                  <a:schemeClr val="tx2"/>
                </a:solidFill>
                <a:latin typeface="+mn-lt"/>
              </a:rPr>
              <a:t>Guide to Reporting</a:t>
            </a:r>
          </a:p>
          <a:p>
            <a:pPr marL="182563" indent="-182563">
              <a:buFont typeface="Wingdings" panose="05000000000000000000" pitchFamily="2" charset="2"/>
              <a:buChar char="§"/>
            </a:pPr>
            <a:r>
              <a:rPr lang="en-NZ" dirty="0">
                <a:solidFill>
                  <a:schemeClr val="tx2"/>
                </a:solidFill>
                <a:latin typeface="+mn-lt"/>
              </a:rPr>
              <a:t>Simplified reporting form</a:t>
            </a:r>
          </a:p>
          <a:p>
            <a:pPr marL="182563" indent="-182563">
              <a:buFont typeface="Wingdings" panose="05000000000000000000" pitchFamily="2" charset="2"/>
              <a:buChar char="§"/>
            </a:pPr>
            <a:r>
              <a:rPr lang="en-NZ" dirty="0">
                <a:solidFill>
                  <a:schemeClr val="tx2"/>
                </a:solidFill>
                <a:latin typeface="+mn-lt"/>
              </a:rPr>
              <a:t>Victim Assistance checklist</a:t>
            </a:r>
          </a:p>
          <a:p>
            <a:pPr marL="182563" indent="-182563">
              <a:buFont typeface="Wingdings" panose="05000000000000000000" pitchFamily="2" charset="2"/>
              <a:buChar char="§"/>
            </a:pPr>
            <a:r>
              <a:rPr lang="en-NZ" dirty="0">
                <a:solidFill>
                  <a:schemeClr val="tx2"/>
                </a:solidFill>
                <a:latin typeface="+mn-lt"/>
              </a:rPr>
              <a:t>Questionnaire</a:t>
            </a:r>
          </a:p>
          <a:p>
            <a:pPr marL="182563" indent="-182563">
              <a:buFont typeface="Wingdings" panose="05000000000000000000" pitchFamily="2" charset="2"/>
              <a:buChar char="§"/>
            </a:pPr>
            <a:r>
              <a:rPr lang="en-NZ" dirty="0">
                <a:solidFill>
                  <a:schemeClr val="tx2"/>
                </a:solidFill>
                <a:latin typeface="+mn-lt"/>
              </a:rPr>
              <a:t>Online Reporting Tool</a:t>
            </a:r>
          </a:p>
          <a:p>
            <a:pPr marL="182563" indent="-182563">
              <a:buFont typeface="Wingdings" panose="05000000000000000000" pitchFamily="2" charset="2"/>
              <a:buChar char="§"/>
            </a:pPr>
            <a:endParaRPr lang="en-NZ" dirty="0">
              <a:latin typeface="+mn-lt"/>
            </a:endParaRPr>
          </a:p>
          <a:p>
            <a:pPr marL="182563" indent="-182563">
              <a:buFont typeface="Wingdings" panose="05000000000000000000" pitchFamily="2" charset="2"/>
              <a:buChar char="§"/>
            </a:pPr>
            <a:endParaRPr lang="en-NZ" dirty="0">
              <a:latin typeface="+mn-lt"/>
            </a:endParaRPr>
          </a:p>
          <a:p>
            <a:pPr marL="182563" indent="-182563">
              <a:buFont typeface="Wingdings" panose="05000000000000000000" pitchFamily="2" charset="2"/>
              <a:buChar char="§"/>
            </a:pPr>
            <a:endParaRPr lang="en-NZ" dirty="0">
              <a:latin typeface="+mn-lt"/>
            </a:endParaRPr>
          </a:p>
        </p:txBody>
      </p:sp>
    </p:spTree>
    <p:extLst>
      <p:ext uri="{BB962C8B-B14F-4D97-AF65-F5344CB8AC3E}">
        <p14:creationId xmlns:p14="http://schemas.microsoft.com/office/powerpoint/2010/main" val="85531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E3100-ACBC-4D65-95E6-51EA1D7AC9CC}"/>
              </a:ext>
            </a:extLst>
          </p:cNvPr>
          <p:cNvSpPr>
            <a:spLocks noGrp="1"/>
          </p:cNvSpPr>
          <p:nvPr>
            <p:ph type="title"/>
          </p:nvPr>
        </p:nvSpPr>
        <p:spPr>
          <a:xfrm>
            <a:off x="200472" y="404664"/>
            <a:ext cx="9286940" cy="714380"/>
          </a:xfrm>
        </p:spPr>
        <p:txBody>
          <a:bodyPr/>
          <a:lstStyle/>
          <a:p>
            <a:r>
              <a:rPr lang="en-AU" b="1" dirty="0"/>
              <a:t>Guide to Reporting</a:t>
            </a:r>
          </a:p>
        </p:txBody>
      </p:sp>
      <p:sp>
        <p:nvSpPr>
          <p:cNvPr id="3" name="Content Placeholder 2">
            <a:extLst>
              <a:ext uri="{FF2B5EF4-FFF2-40B4-BE49-F238E27FC236}">
                <a16:creationId xmlns:a16="http://schemas.microsoft.com/office/drawing/2014/main" id="{D8B31176-44E5-430E-9811-E2F95CC0FD16}"/>
              </a:ext>
            </a:extLst>
          </p:cNvPr>
          <p:cNvSpPr>
            <a:spLocks noGrp="1"/>
          </p:cNvSpPr>
          <p:nvPr>
            <p:ph idx="1"/>
          </p:nvPr>
        </p:nvSpPr>
        <p:spPr>
          <a:xfrm>
            <a:off x="488504" y="1772816"/>
            <a:ext cx="9126623" cy="4392488"/>
          </a:xfrm>
        </p:spPr>
        <p:txBody>
          <a:bodyPr>
            <a:noAutofit/>
          </a:bodyPr>
          <a:lstStyle/>
          <a:p>
            <a:pPr marL="171450" lvl="0" indent="-171450">
              <a:buFont typeface="Wingdings" panose="05000000000000000000" pitchFamily="2" charset="2"/>
              <a:buChar char="§"/>
            </a:pPr>
            <a:r>
              <a:rPr lang="en-GB" sz="1400" b="1" dirty="0">
                <a:solidFill>
                  <a:schemeClr val="tx2"/>
                </a:solidFill>
              </a:rPr>
              <a:t>Adopted by the Fourteenth Meeting of the States Parties / updated adopted by 19MSP - 20 years of reporting obligations and commitments</a:t>
            </a:r>
            <a:endParaRPr lang="fr-CH" sz="1400" b="1" dirty="0">
              <a:solidFill>
                <a:schemeClr val="tx2"/>
              </a:solidFill>
            </a:endParaRPr>
          </a:p>
          <a:p>
            <a:pPr marL="0" lvl="0" indent="0">
              <a:buNone/>
            </a:pPr>
            <a:endParaRPr lang="fr-CH" sz="1200" dirty="0">
              <a:solidFill>
                <a:schemeClr val="tx2"/>
              </a:solidFill>
            </a:endParaRPr>
          </a:p>
          <a:p>
            <a:pPr marL="342900" lvl="0" indent="-166688">
              <a:buFont typeface="Courier New" panose="02070309020205020404" pitchFamily="49" charset="0"/>
              <a:buChar char="o"/>
            </a:pPr>
            <a:r>
              <a:rPr lang="en-GB" sz="2000" dirty="0">
                <a:solidFill>
                  <a:schemeClr val="tx2"/>
                </a:solidFill>
              </a:rPr>
              <a:t>National implementation measures</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Stockpiled anti-personnel mines</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Anti-personnel mines retained or transferred for permitted purposes</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Areas known or suspected to contain anti-personnel mines </a:t>
            </a:r>
            <a:endParaRPr lang="fr-CH" sz="2000" dirty="0">
              <a:solidFill>
                <a:schemeClr val="tx2"/>
              </a:solidFill>
            </a:endParaRPr>
          </a:p>
          <a:p>
            <a:pPr marL="0" indent="0">
              <a:buNone/>
            </a:pPr>
            <a:endParaRPr lang="es-CO" sz="1400" dirty="0"/>
          </a:p>
        </p:txBody>
      </p:sp>
    </p:spTree>
    <p:extLst>
      <p:ext uri="{BB962C8B-B14F-4D97-AF65-F5344CB8AC3E}">
        <p14:creationId xmlns:p14="http://schemas.microsoft.com/office/powerpoint/2010/main" val="259098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E3100-ACBC-4D65-95E6-51EA1D7AC9CC}"/>
              </a:ext>
            </a:extLst>
          </p:cNvPr>
          <p:cNvSpPr>
            <a:spLocks noGrp="1"/>
          </p:cNvSpPr>
          <p:nvPr>
            <p:ph type="title"/>
          </p:nvPr>
        </p:nvSpPr>
        <p:spPr>
          <a:xfrm>
            <a:off x="200472" y="404664"/>
            <a:ext cx="9286940" cy="714380"/>
          </a:xfrm>
        </p:spPr>
        <p:txBody>
          <a:bodyPr/>
          <a:lstStyle/>
          <a:p>
            <a:r>
              <a:rPr lang="en-AU" b="1" dirty="0"/>
              <a:t>Guide to Reporting</a:t>
            </a:r>
          </a:p>
        </p:txBody>
      </p:sp>
      <p:sp>
        <p:nvSpPr>
          <p:cNvPr id="3" name="Content Placeholder 2">
            <a:extLst>
              <a:ext uri="{FF2B5EF4-FFF2-40B4-BE49-F238E27FC236}">
                <a16:creationId xmlns:a16="http://schemas.microsoft.com/office/drawing/2014/main" id="{D8B31176-44E5-430E-9811-E2F95CC0FD16}"/>
              </a:ext>
            </a:extLst>
          </p:cNvPr>
          <p:cNvSpPr>
            <a:spLocks noGrp="1"/>
          </p:cNvSpPr>
          <p:nvPr>
            <p:ph idx="1"/>
          </p:nvPr>
        </p:nvSpPr>
        <p:spPr>
          <a:xfrm>
            <a:off x="389688" y="1556792"/>
            <a:ext cx="9126623" cy="4392488"/>
          </a:xfrm>
        </p:spPr>
        <p:txBody>
          <a:bodyPr>
            <a:noAutofit/>
          </a:bodyPr>
          <a:lstStyle/>
          <a:p>
            <a:pPr marL="171450" lvl="0" indent="-171450">
              <a:buFont typeface="Wingdings" panose="05000000000000000000" pitchFamily="2" charset="2"/>
              <a:buChar char="§"/>
            </a:pPr>
            <a:r>
              <a:rPr lang="en-GB" sz="1400" b="1" dirty="0">
                <a:solidFill>
                  <a:schemeClr val="tx2"/>
                </a:solidFill>
              </a:rPr>
              <a:t>Adopted by the Fourteenth Meeting of the States Parties / updated adopted by 19MSP - 20 years of reporting obligations and commitments</a:t>
            </a:r>
            <a:endParaRPr lang="fr-CH" sz="1400" b="1" dirty="0">
              <a:solidFill>
                <a:schemeClr val="tx2"/>
              </a:solidFill>
            </a:endParaRPr>
          </a:p>
          <a:p>
            <a:pPr marL="0" lvl="0" indent="0">
              <a:buNone/>
            </a:pPr>
            <a:endParaRPr lang="fr-CH" sz="1200" dirty="0">
              <a:solidFill>
                <a:schemeClr val="tx2"/>
              </a:solidFill>
            </a:endParaRPr>
          </a:p>
          <a:p>
            <a:pPr marL="342900" lvl="0" indent="-166688">
              <a:buFont typeface="Courier New" panose="02070309020205020404" pitchFamily="49" charset="0"/>
              <a:buChar char="o"/>
            </a:pPr>
            <a:r>
              <a:rPr lang="en-GB" sz="2000" dirty="0">
                <a:solidFill>
                  <a:schemeClr val="tx2"/>
                </a:solidFill>
              </a:rPr>
              <a:t>Technical characteristics of anti-personnel mines</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Conversion or decommissioning of anti-personnel mine production facilities</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Victim assistance</a:t>
            </a:r>
            <a:endParaRPr lang="fr-CH" sz="2000" dirty="0">
              <a:solidFill>
                <a:schemeClr val="tx2"/>
              </a:solidFill>
            </a:endParaRPr>
          </a:p>
          <a:p>
            <a:pPr marL="342900" lvl="0" indent="-166688">
              <a:buFont typeface="Courier New" panose="02070309020205020404" pitchFamily="49" charset="0"/>
              <a:buChar char="o"/>
            </a:pPr>
            <a:r>
              <a:rPr lang="en-GB" sz="2000" dirty="0">
                <a:solidFill>
                  <a:schemeClr val="tx2"/>
                </a:solidFill>
              </a:rPr>
              <a:t>Cooperation and assistance</a:t>
            </a:r>
            <a:endParaRPr lang="fr-CH" sz="2000" dirty="0">
              <a:solidFill>
                <a:schemeClr val="tx2"/>
              </a:solidFill>
            </a:endParaRPr>
          </a:p>
          <a:p>
            <a:pPr marL="176212" lvl="0" indent="0">
              <a:buNone/>
            </a:pPr>
            <a:endParaRPr lang="fr-CH" sz="2000" dirty="0">
              <a:solidFill>
                <a:schemeClr val="tx2"/>
              </a:solidFill>
            </a:endParaRPr>
          </a:p>
          <a:p>
            <a:pPr marL="342900" lvl="0" indent="-342900">
              <a:buFont typeface="Wingdings" panose="05000000000000000000" pitchFamily="2" charset="2"/>
              <a:buChar char="§"/>
            </a:pPr>
            <a:r>
              <a:rPr lang="en-GB" sz="2000" dirty="0">
                <a:solidFill>
                  <a:schemeClr val="tx2"/>
                </a:solidFill>
              </a:rPr>
              <a:t>Examples of ways to provide updated information</a:t>
            </a:r>
            <a:endParaRPr lang="fr-CH" sz="2000" dirty="0">
              <a:solidFill>
                <a:schemeClr val="tx2"/>
              </a:solidFill>
            </a:endParaRPr>
          </a:p>
          <a:p>
            <a:pPr marL="342900" lvl="0" indent="-342900">
              <a:buFont typeface="Wingdings" panose="05000000000000000000" pitchFamily="2" charset="2"/>
              <a:buChar char="§"/>
            </a:pPr>
            <a:r>
              <a:rPr lang="en-GB" sz="2000" dirty="0">
                <a:solidFill>
                  <a:schemeClr val="tx2"/>
                </a:solidFill>
              </a:rPr>
              <a:t>Example of what to do if a State Party has no updated information to provide</a:t>
            </a:r>
          </a:p>
          <a:p>
            <a:pPr marL="0" indent="0">
              <a:buNone/>
            </a:pPr>
            <a:endParaRPr lang="es-CO" sz="1400" dirty="0"/>
          </a:p>
        </p:txBody>
      </p:sp>
    </p:spTree>
    <p:extLst>
      <p:ext uri="{BB962C8B-B14F-4D97-AF65-F5344CB8AC3E}">
        <p14:creationId xmlns:p14="http://schemas.microsoft.com/office/powerpoint/2010/main" val="154887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6E3E0-F825-4E5A-A30A-181B8CE59887}"/>
              </a:ext>
            </a:extLst>
          </p:cNvPr>
          <p:cNvSpPr>
            <a:spLocks noGrp="1"/>
          </p:cNvSpPr>
          <p:nvPr>
            <p:ph type="title"/>
          </p:nvPr>
        </p:nvSpPr>
        <p:spPr>
          <a:xfrm>
            <a:off x="11872" y="8255"/>
            <a:ext cx="9286940" cy="714380"/>
          </a:xfrm>
        </p:spPr>
        <p:txBody>
          <a:bodyPr/>
          <a:lstStyle/>
          <a:p>
            <a:r>
              <a:rPr lang="en-AU" b="1" dirty="0"/>
              <a:t>Simplified reporting</a:t>
            </a:r>
          </a:p>
        </p:txBody>
      </p:sp>
      <p:pic>
        <p:nvPicPr>
          <p:cNvPr id="7" name="Picture 6">
            <a:extLst>
              <a:ext uri="{FF2B5EF4-FFF2-40B4-BE49-F238E27FC236}">
                <a16:creationId xmlns:a16="http://schemas.microsoft.com/office/drawing/2014/main" id="{E8D573FE-97EF-4B0E-9E6B-B2C2A4788D93}"/>
              </a:ext>
            </a:extLst>
          </p:cNvPr>
          <p:cNvPicPr>
            <a:picLocks noChangeAspect="1"/>
          </p:cNvPicPr>
          <p:nvPr/>
        </p:nvPicPr>
        <p:blipFill>
          <a:blip r:embed="rId2">
            <a:duotone>
              <a:schemeClr val="accent1">
                <a:shade val="45000"/>
                <a:satMod val="135000"/>
              </a:schemeClr>
              <a:prstClr val="white"/>
            </a:duotone>
          </a:blip>
          <a:stretch>
            <a:fillRect/>
          </a:stretch>
        </p:blipFill>
        <p:spPr>
          <a:xfrm>
            <a:off x="1406072" y="824477"/>
            <a:ext cx="7579376" cy="5340827"/>
          </a:xfrm>
          <a:prstGeom prst="rect">
            <a:avLst/>
          </a:prstGeom>
        </p:spPr>
      </p:pic>
    </p:spTree>
    <p:extLst>
      <p:ext uri="{BB962C8B-B14F-4D97-AF65-F5344CB8AC3E}">
        <p14:creationId xmlns:p14="http://schemas.microsoft.com/office/powerpoint/2010/main" val="1968173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5C3470-BB48-435F-A40F-BCF754308B85}"/>
              </a:ext>
            </a:extLst>
          </p:cNvPr>
          <p:cNvSpPr>
            <a:spLocks noGrp="1"/>
          </p:cNvSpPr>
          <p:nvPr>
            <p:ph idx="1"/>
          </p:nvPr>
        </p:nvSpPr>
        <p:spPr>
          <a:xfrm>
            <a:off x="392797" y="2060848"/>
            <a:ext cx="9066213" cy="3096344"/>
          </a:xfrm>
        </p:spPr>
        <p:txBody>
          <a:bodyPr>
            <a:normAutofit/>
          </a:bodyPr>
          <a:lstStyle/>
          <a:p>
            <a:pPr marL="0" indent="0" algn="ctr">
              <a:buNone/>
            </a:pPr>
            <a:r>
              <a:rPr lang="en-GB" sz="1800" dirty="0">
                <a:solidFill>
                  <a:schemeClr val="tx2"/>
                </a:solidFill>
                <a:latin typeface="+mn-lt"/>
              </a:rPr>
              <a:t>The Ministry of Foreign Affairs of [</a:t>
            </a:r>
            <a:r>
              <a:rPr lang="en-GB" sz="1800" dirty="0">
                <a:solidFill>
                  <a:schemeClr val="tx2"/>
                </a:solidFill>
                <a:highlight>
                  <a:srgbClr val="FFFF00"/>
                </a:highlight>
                <a:latin typeface="+mn-lt"/>
              </a:rPr>
              <a:t>STATE’S NAME</a:t>
            </a:r>
            <a:r>
              <a:rPr lang="en-GB" sz="1800" dirty="0">
                <a:solidFill>
                  <a:schemeClr val="tx2"/>
                </a:solidFill>
                <a:latin typeface="+mn-lt"/>
              </a:rPr>
              <a:t>] presents its compliments to the Geneva Branch of the United Nations Office for Disarmament Affairs, and, with reference to </a:t>
            </a:r>
            <a:r>
              <a:rPr lang="en-GB" sz="1800" dirty="0">
                <a:solidFill>
                  <a:schemeClr val="tx2"/>
                </a:solidFill>
                <a:highlight>
                  <a:srgbClr val="FFFF00"/>
                </a:highlight>
                <a:latin typeface="+mn-lt"/>
              </a:rPr>
              <a:t>[STATE’S NAME</a:t>
            </a:r>
            <a:r>
              <a:rPr lang="en-GB" sz="1800" dirty="0">
                <a:solidFill>
                  <a:schemeClr val="tx2"/>
                </a:solidFill>
                <a:latin typeface="+mn-lt"/>
              </a:rPr>
              <a:t>]’s obligation under Article 7, paragraph 2 of the Convention on the Prohibition of the Use, Stockpiling, Production and Transfer of Anti-Personnel Mines and on the Destruction to provide updated transparency information annually, the Ministry of Foreign Affairs of [</a:t>
            </a:r>
            <a:r>
              <a:rPr lang="en-GB" sz="1800" dirty="0">
                <a:solidFill>
                  <a:schemeClr val="tx2"/>
                </a:solidFill>
                <a:highlight>
                  <a:srgbClr val="FFFF00"/>
                </a:highlight>
                <a:latin typeface="+mn-lt"/>
              </a:rPr>
              <a:t>STATE’S NAME</a:t>
            </a:r>
            <a:r>
              <a:rPr lang="en-GB" sz="1800" dirty="0">
                <a:solidFill>
                  <a:schemeClr val="tx2"/>
                </a:solidFill>
                <a:latin typeface="+mn-lt"/>
              </a:rPr>
              <a:t>] wishes to advise that it has no updated information to provide relative to what was contained in [</a:t>
            </a:r>
            <a:r>
              <a:rPr lang="en-GB" sz="1800" dirty="0">
                <a:solidFill>
                  <a:schemeClr val="tx2"/>
                </a:solidFill>
                <a:highlight>
                  <a:srgbClr val="FFFF00"/>
                </a:highlight>
                <a:latin typeface="+mn-lt"/>
              </a:rPr>
              <a:t>STATE’S NAME]</a:t>
            </a:r>
            <a:r>
              <a:rPr lang="en-GB" sz="1800" dirty="0">
                <a:solidFill>
                  <a:schemeClr val="tx2"/>
                </a:solidFill>
                <a:latin typeface="+mn-lt"/>
              </a:rPr>
              <a:t>’s most recent previous report.</a:t>
            </a:r>
            <a:endParaRPr lang="fr-CH" sz="1800" dirty="0">
              <a:solidFill>
                <a:schemeClr val="tx2"/>
              </a:solidFill>
              <a:latin typeface="+mn-lt"/>
            </a:endParaRPr>
          </a:p>
          <a:p>
            <a:pPr marL="0" indent="0" algn="ctr">
              <a:buNone/>
            </a:pPr>
            <a:r>
              <a:rPr lang="en-GB" sz="1800" dirty="0">
                <a:solidFill>
                  <a:schemeClr val="tx2"/>
                </a:solidFill>
                <a:latin typeface="+mn-lt"/>
              </a:rPr>
              <a:t>The Ministry of Foreign Affairs of [</a:t>
            </a:r>
            <a:r>
              <a:rPr lang="en-GB" sz="1800" dirty="0">
                <a:solidFill>
                  <a:schemeClr val="tx2"/>
                </a:solidFill>
                <a:highlight>
                  <a:srgbClr val="FFFF00"/>
                </a:highlight>
                <a:latin typeface="+mn-lt"/>
              </a:rPr>
              <a:t>STATE’S NAME</a:t>
            </a:r>
            <a:r>
              <a:rPr lang="en-GB" sz="1800" dirty="0">
                <a:solidFill>
                  <a:schemeClr val="tx2"/>
                </a:solidFill>
                <a:latin typeface="+mn-lt"/>
              </a:rPr>
              <a:t>] avails itself of this opportunity to renew to the Geneva Branch of the United Nations Office for Disarmament Affairs the assurances of its highest considerations.</a:t>
            </a:r>
            <a:endParaRPr lang="fr-CH" sz="1800" dirty="0">
              <a:solidFill>
                <a:schemeClr val="tx2"/>
              </a:solidFill>
              <a:latin typeface="+mn-lt"/>
            </a:endParaRPr>
          </a:p>
        </p:txBody>
      </p:sp>
      <p:sp>
        <p:nvSpPr>
          <p:cNvPr id="4" name="Title 1">
            <a:extLst>
              <a:ext uri="{FF2B5EF4-FFF2-40B4-BE49-F238E27FC236}">
                <a16:creationId xmlns:a16="http://schemas.microsoft.com/office/drawing/2014/main" id="{D702FE5B-C4F7-467D-BFD0-5F944E5CBB56}"/>
              </a:ext>
            </a:extLst>
          </p:cNvPr>
          <p:cNvSpPr txBox="1">
            <a:spLocks/>
          </p:cNvSpPr>
          <p:nvPr/>
        </p:nvSpPr>
        <p:spPr>
          <a:xfrm>
            <a:off x="199166" y="154881"/>
            <a:ext cx="9286940" cy="714380"/>
          </a:xfrm>
          <a:prstGeom prst="rect">
            <a:avLst/>
          </a:prstGeom>
          <a:noFill/>
        </p:spPr>
        <p:txBody>
          <a:bodyPr vert="horz" lIns="144000" tIns="72000" rIns="144000" bIns="72000" rtlCol="0" anchor="ctr" anchorCtr="0">
            <a:normAutofit/>
          </a:bodyPr>
          <a:lstStyle>
            <a:lvl1pPr algn="l" defTabSz="990570" rtl="0" eaLnBrk="1" latinLnBrk="0" hangingPunct="1">
              <a:spcBef>
                <a:spcPct val="0"/>
              </a:spcBef>
              <a:buNone/>
              <a:defRPr sz="2600" kern="1200">
                <a:solidFill>
                  <a:schemeClr val="accent1"/>
                </a:solidFill>
                <a:latin typeface="Verdana" pitchFamily="34" charset="0"/>
                <a:ea typeface="Verdana" pitchFamily="34" charset="0"/>
                <a:cs typeface="Verdana" pitchFamily="34" charset="0"/>
              </a:defRPr>
            </a:lvl1pPr>
          </a:lstStyle>
          <a:p>
            <a:r>
              <a:rPr lang="en-AU" b="1" dirty="0"/>
              <a:t>Simplified reporting</a:t>
            </a:r>
          </a:p>
        </p:txBody>
      </p:sp>
      <p:sp>
        <p:nvSpPr>
          <p:cNvPr id="5" name="Title 1">
            <a:extLst>
              <a:ext uri="{FF2B5EF4-FFF2-40B4-BE49-F238E27FC236}">
                <a16:creationId xmlns:a16="http://schemas.microsoft.com/office/drawing/2014/main" id="{C6620B67-5877-4189-ADA7-F46672859EC6}"/>
              </a:ext>
            </a:extLst>
          </p:cNvPr>
          <p:cNvSpPr txBox="1">
            <a:spLocks/>
          </p:cNvSpPr>
          <p:nvPr/>
        </p:nvSpPr>
        <p:spPr>
          <a:xfrm>
            <a:off x="449602" y="836712"/>
            <a:ext cx="9286940" cy="714380"/>
          </a:xfrm>
          <a:prstGeom prst="rect">
            <a:avLst/>
          </a:prstGeom>
          <a:noFill/>
        </p:spPr>
        <p:txBody>
          <a:bodyPr vert="horz" lIns="144000" tIns="72000" rIns="144000" bIns="72000" rtlCol="0" anchor="ctr" anchorCtr="0">
            <a:normAutofit/>
          </a:bodyPr>
          <a:lstStyle>
            <a:lvl1pPr algn="l" defTabSz="990570" rtl="0" eaLnBrk="1" latinLnBrk="0" hangingPunct="1">
              <a:spcBef>
                <a:spcPct val="0"/>
              </a:spcBef>
              <a:buNone/>
              <a:defRPr sz="2600" kern="1200">
                <a:solidFill>
                  <a:schemeClr val="accent1"/>
                </a:solidFill>
                <a:latin typeface="Verdana" pitchFamily="34" charset="0"/>
                <a:ea typeface="Verdana" pitchFamily="34" charset="0"/>
                <a:cs typeface="Verdana" pitchFamily="34" charset="0"/>
              </a:defRPr>
            </a:lvl1pPr>
          </a:lstStyle>
          <a:p>
            <a:pPr algn="r"/>
            <a:r>
              <a:rPr lang="en-AU" b="1" dirty="0"/>
              <a:t>Note verbale</a:t>
            </a:r>
          </a:p>
        </p:txBody>
      </p:sp>
    </p:spTree>
    <p:extLst>
      <p:ext uri="{BB962C8B-B14F-4D97-AF65-F5344CB8AC3E}">
        <p14:creationId xmlns:p14="http://schemas.microsoft.com/office/powerpoint/2010/main" val="3920150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05FFE-74F2-4308-B676-4E70BC19C1AA}"/>
              </a:ext>
            </a:extLst>
          </p:cNvPr>
          <p:cNvSpPr>
            <a:spLocks noGrp="1"/>
          </p:cNvSpPr>
          <p:nvPr>
            <p:ph type="title"/>
          </p:nvPr>
        </p:nvSpPr>
        <p:spPr>
          <a:xfrm>
            <a:off x="202467" y="188640"/>
            <a:ext cx="9286940" cy="714380"/>
          </a:xfrm>
        </p:spPr>
        <p:txBody>
          <a:bodyPr/>
          <a:lstStyle/>
          <a:p>
            <a:r>
              <a:rPr lang="en-AU" b="1" dirty="0"/>
              <a:t>Victim Assistance - Checklist</a:t>
            </a:r>
          </a:p>
        </p:txBody>
      </p:sp>
      <p:pic>
        <p:nvPicPr>
          <p:cNvPr id="4" name="Content Placeholder 3">
            <a:extLst>
              <a:ext uri="{FF2B5EF4-FFF2-40B4-BE49-F238E27FC236}">
                <a16:creationId xmlns:a16="http://schemas.microsoft.com/office/drawing/2014/main" id="{93FEA8C1-CED5-40CD-97DA-5DBC213916FB}"/>
              </a:ext>
            </a:extLst>
          </p:cNvPr>
          <p:cNvPicPr>
            <a:picLocks noGrp="1" noChangeAspect="1"/>
          </p:cNvPicPr>
          <p:nvPr>
            <p:ph idx="1"/>
          </p:nvPr>
        </p:nvPicPr>
        <p:blipFill>
          <a:blip r:embed="rId2">
            <a:duotone>
              <a:schemeClr val="accent1">
                <a:shade val="45000"/>
                <a:satMod val="135000"/>
              </a:schemeClr>
              <a:prstClr val="white"/>
            </a:duotone>
          </a:blip>
          <a:stretch>
            <a:fillRect/>
          </a:stretch>
        </p:blipFill>
        <p:spPr>
          <a:xfrm>
            <a:off x="214405" y="1772816"/>
            <a:ext cx="9382066" cy="4248472"/>
          </a:xfrm>
          <a:prstGeom prst="rect">
            <a:avLst/>
          </a:prstGeom>
        </p:spPr>
      </p:pic>
      <p:sp>
        <p:nvSpPr>
          <p:cNvPr id="5" name="Title 1">
            <a:extLst>
              <a:ext uri="{FF2B5EF4-FFF2-40B4-BE49-F238E27FC236}">
                <a16:creationId xmlns:a16="http://schemas.microsoft.com/office/drawing/2014/main" id="{2D3BD3CA-5177-4C16-8B03-CB5E740E4E06}"/>
              </a:ext>
            </a:extLst>
          </p:cNvPr>
          <p:cNvSpPr txBox="1">
            <a:spLocks/>
          </p:cNvSpPr>
          <p:nvPr/>
        </p:nvSpPr>
        <p:spPr>
          <a:xfrm>
            <a:off x="107064" y="1058436"/>
            <a:ext cx="9489407" cy="714380"/>
          </a:xfrm>
          <a:prstGeom prst="rect">
            <a:avLst/>
          </a:prstGeom>
          <a:noFill/>
        </p:spPr>
        <p:txBody>
          <a:bodyPr vert="horz" lIns="144000" tIns="72000" rIns="144000" bIns="72000" rtlCol="0" anchor="ctr" anchorCtr="0">
            <a:normAutofit/>
          </a:bodyPr>
          <a:lstStyle>
            <a:lvl1pPr algn="l" defTabSz="990570" rtl="0" eaLnBrk="1" latinLnBrk="0" hangingPunct="1">
              <a:spcBef>
                <a:spcPct val="0"/>
              </a:spcBef>
              <a:buNone/>
              <a:defRPr sz="2600" kern="1200">
                <a:solidFill>
                  <a:schemeClr val="accent1"/>
                </a:solidFill>
                <a:latin typeface="Verdana" pitchFamily="34" charset="0"/>
                <a:ea typeface="Verdana" pitchFamily="34" charset="0"/>
                <a:cs typeface="Verdana" pitchFamily="34" charset="0"/>
              </a:defRPr>
            </a:lvl1pPr>
          </a:lstStyle>
          <a:p>
            <a:pPr algn="r"/>
            <a:r>
              <a:rPr lang="en-AU" sz="1800" b="1" dirty="0"/>
              <a:t>https://new.apminebanconvention.org/en/resources/publications/</a:t>
            </a:r>
          </a:p>
        </p:txBody>
      </p:sp>
    </p:spTree>
    <p:extLst>
      <p:ext uri="{BB962C8B-B14F-4D97-AF65-F5344CB8AC3E}">
        <p14:creationId xmlns:p14="http://schemas.microsoft.com/office/powerpoint/2010/main" val="2456154224"/>
      </p:ext>
    </p:extLst>
  </p:cSld>
  <p:clrMapOvr>
    <a:masterClrMapping/>
  </p:clrMapOvr>
</p:sld>
</file>

<file path=ppt/theme/theme1.xml><?xml version="1.0" encoding="utf-8"?>
<a:theme xmlns:a="http://schemas.openxmlformats.org/drawingml/2006/main" name="APMBC-PPT-A4">
  <a:themeElements>
    <a:clrScheme name="APMBC">
      <a:dk1>
        <a:sysClr val="windowText" lastClr="000000"/>
      </a:dk1>
      <a:lt1>
        <a:sysClr val="window" lastClr="FFFFFF"/>
      </a:lt1>
      <a:dk2>
        <a:srgbClr val="184263"/>
      </a:dk2>
      <a:lt2>
        <a:srgbClr val="EEECE1"/>
      </a:lt2>
      <a:accent1>
        <a:srgbClr val="1B6C97"/>
      </a:accent1>
      <a:accent2>
        <a:srgbClr val="99111E"/>
      </a:accent2>
      <a:accent3>
        <a:srgbClr val="EDC01D"/>
      </a:accent3>
      <a:accent4>
        <a:srgbClr val="DC8F3B"/>
      </a:accent4>
      <a:accent5>
        <a:srgbClr val="156C49"/>
      </a:accent5>
      <a:accent6>
        <a:srgbClr val="4E5554"/>
      </a:accent6>
      <a:hlink>
        <a:srgbClr val="1B6C97"/>
      </a:hlink>
      <a:folHlink>
        <a:srgbClr val="1B6C9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400" dirty="0" err="1" smtClean="0">
            <a:latin typeface="Verdana" pitchFamily="34" charset="0"/>
            <a:ea typeface="Verdana" pitchFamily="34" charset="0"/>
            <a:cs typeface="Verdana"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ctr">
          <a:defRPr sz="1400" dirty="0">
            <a:latin typeface="Verdana" pitchFamily="34" charset="0"/>
            <a:ea typeface="Verdana" pitchFamily="34" charset="0"/>
            <a:cs typeface="Verdana" pitchFamily="34" charset="0"/>
          </a:defRPr>
        </a:defPPr>
      </a:lstStyle>
    </a:txDef>
  </a:objectDefaults>
  <a:extraClrSchemeLst/>
  <a:extLst>
    <a:ext uri="{05A4C25C-085E-4340-85A3-A5531E510DB2}">
      <thm15:themeFamily xmlns:thm15="http://schemas.microsoft.com/office/thememl/2012/main" name="APMBC-PPT-A4" id="{613E59D9-4F30-FB4D-8484-0B6DDC2F3675}" vid="{25CE6E6B-97A2-FF44-89F7-C1CE59A3AB3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3022</TotalTime>
  <Words>1040</Words>
  <Application>Microsoft Office PowerPoint</Application>
  <PresentationFormat>A4 Paper (210x297 mm)</PresentationFormat>
  <Paragraphs>105</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Verdana</vt:lpstr>
      <vt:lpstr>Wingdings</vt:lpstr>
      <vt:lpstr>APMBC-PPT-A4</vt:lpstr>
      <vt:lpstr>PowerPoint Presentation</vt:lpstr>
      <vt:lpstr>Article 7 – Transparency Measures </vt:lpstr>
      <vt:lpstr>Article 7 – Transparency Measures </vt:lpstr>
      <vt:lpstr>Reporting tools</vt:lpstr>
      <vt:lpstr>Guide to Reporting</vt:lpstr>
      <vt:lpstr>Guide to Reporting</vt:lpstr>
      <vt:lpstr>Simplified reporting</vt:lpstr>
      <vt:lpstr>PowerPoint Presentation</vt:lpstr>
      <vt:lpstr>Victim Assistance - Checklist</vt:lpstr>
      <vt:lpstr>Article 7 - Questionnaire</vt:lpstr>
      <vt:lpstr>Online Reporting Tool</vt:lpstr>
      <vt:lpstr>Online Reporting Tool</vt:lpstr>
      <vt:lpstr>Online Reporting Tool</vt:lpstr>
      <vt:lpstr>Article 7 Reporting – Status </vt:lpstr>
      <vt:lpstr>Where to send your report</vt:lpstr>
      <vt:lpstr>Where to send your report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Ruan Juan Carlos</dc:creator>
  <cp:lastModifiedBy>Rodriguez-Bloch Laila</cp:lastModifiedBy>
  <cp:revision>52</cp:revision>
  <cp:lastPrinted>2021-03-18T11:38:17Z</cp:lastPrinted>
  <dcterms:created xsi:type="dcterms:W3CDTF">2021-03-17T21:47:22Z</dcterms:created>
  <dcterms:modified xsi:type="dcterms:W3CDTF">2022-03-26T23:26:04Z</dcterms:modified>
</cp:coreProperties>
</file>